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9" r:id="rId3"/>
    <p:sldId id="329" r:id="rId4"/>
    <p:sldId id="330" r:id="rId5"/>
    <p:sldId id="328" r:id="rId6"/>
    <p:sldId id="286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kub Rejzek" initials="J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84330D-04AB-43C7-980F-D13F23F2C566}" v="12" dt="2019-06-10T14:41:08.3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9813" autoAdjust="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Rejzek" userId="972e870e409ad06f" providerId="LiveId" clId="{7584330D-04AB-43C7-980F-D13F23F2C566}"/>
    <pc:docChg chg="custSel addSld modSld">
      <pc:chgData name="Jakub Rejzek" userId="972e870e409ad06f" providerId="LiveId" clId="{7584330D-04AB-43C7-980F-D13F23F2C566}" dt="2019-06-10T14:42:47.860" v="110" actId="20577"/>
      <pc:docMkLst>
        <pc:docMk/>
      </pc:docMkLst>
      <pc:sldChg chg="addSp delSp modSp add">
        <pc:chgData name="Jakub Rejzek" userId="972e870e409ad06f" providerId="LiveId" clId="{7584330D-04AB-43C7-980F-D13F23F2C566}" dt="2019-06-10T14:42:47.860" v="110" actId="20577"/>
        <pc:sldMkLst>
          <pc:docMk/>
          <pc:sldMk cId="3497876070" sldId="330"/>
        </pc:sldMkLst>
        <pc:spChg chg="mod">
          <ac:chgData name="Jakub Rejzek" userId="972e870e409ad06f" providerId="LiveId" clId="{7584330D-04AB-43C7-980F-D13F23F2C566}" dt="2019-06-10T14:42:47.860" v="110" actId="20577"/>
          <ac:spMkLst>
            <pc:docMk/>
            <pc:sldMk cId="3497876070" sldId="330"/>
            <ac:spMk id="2" creationId="{00000000-0000-0000-0000-000000000000}"/>
          </ac:spMkLst>
        </pc:spChg>
        <pc:picChg chg="del">
          <ac:chgData name="Jakub Rejzek" userId="972e870e409ad06f" providerId="LiveId" clId="{7584330D-04AB-43C7-980F-D13F23F2C566}" dt="2019-06-10T14:41:05.436" v="1" actId="478"/>
          <ac:picMkLst>
            <pc:docMk/>
            <pc:sldMk cId="3497876070" sldId="330"/>
            <ac:picMk id="4" creationId="{7D2728D5-1B7E-4883-A876-F3A70E9F72B8}"/>
          </ac:picMkLst>
        </pc:picChg>
        <pc:picChg chg="add mod">
          <ac:chgData name="Jakub Rejzek" userId="972e870e409ad06f" providerId="LiveId" clId="{7584330D-04AB-43C7-980F-D13F23F2C566}" dt="2019-06-10T14:41:40.202" v="4" actId="1076"/>
          <ac:picMkLst>
            <pc:docMk/>
            <pc:sldMk cId="3497876070" sldId="330"/>
            <ac:picMk id="5" creationId="{7969DBD7-61BF-4530-B63F-3530CFF135DB}"/>
          </ac:picMkLst>
        </pc:picChg>
      </pc:sldChg>
    </pc:docChg>
  </pc:docChgLst>
  <pc:docChgLst>
    <pc:chgData name="Jakub Rejzek" userId="972e870e409ad06f" providerId="LiveId" clId="{0AABB2CB-5786-41A1-B42B-D96FF20D07A0}"/>
    <pc:docChg chg="undo custSel addSld modSld sldOrd">
      <pc:chgData name="Jakub Rejzek" userId="972e870e409ad06f" providerId="LiveId" clId="{0AABB2CB-5786-41A1-B42B-D96FF20D07A0}" dt="2019-06-10T14:29:58.543" v="634" actId="20577"/>
      <pc:docMkLst>
        <pc:docMk/>
      </pc:docMkLst>
      <pc:sldChg chg="modSp">
        <pc:chgData name="Jakub Rejzek" userId="972e870e409ad06f" providerId="LiveId" clId="{0AABB2CB-5786-41A1-B42B-D96FF20D07A0}" dt="2019-06-10T14:23:52.675" v="333" actId="20577"/>
        <pc:sldMkLst>
          <pc:docMk/>
          <pc:sldMk cId="2708772823" sldId="256"/>
        </pc:sldMkLst>
        <pc:spChg chg="mod">
          <ac:chgData name="Jakub Rejzek" userId="972e870e409ad06f" providerId="LiveId" clId="{0AABB2CB-5786-41A1-B42B-D96FF20D07A0}" dt="2019-06-10T14:23:44.921" v="332" actId="20577"/>
          <ac:spMkLst>
            <pc:docMk/>
            <pc:sldMk cId="2708772823" sldId="256"/>
            <ac:spMk id="2" creationId="{00000000-0000-0000-0000-000000000000}"/>
          </ac:spMkLst>
        </pc:spChg>
        <pc:spChg chg="mod">
          <ac:chgData name="Jakub Rejzek" userId="972e870e409ad06f" providerId="LiveId" clId="{0AABB2CB-5786-41A1-B42B-D96FF20D07A0}" dt="2019-06-10T14:23:52.675" v="333" actId="20577"/>
          <ac:spMkLst>
            <pc:docMk/>
            <pc:sldMk cId="2708772823" sldId="256"/>
            <ac:spMk id="3" creationId="{00000000-0000-0000-0000-000000000000}"/>
          </ac:spMkLst>
        </pc:spChg>
      </pc:sldChg>
      <pc:sldChg chg="addSp delSp modSp">
        <pc:chgData name="Jakub Rejzek" userId="972e870e409ad06f" providerId="LiveId" clId="{0AABB2CB-5786-41A1-B42B-D96FF20D07A0}" dt="2019-06-10T14:29:27.743" v="582" actId="2711"/>
        <pc:sldMkLst>
          <pc:docMk/>
          <pc:sldMk cId="1584931682" sldId="299"/>
        </pc:sldMkLst>
        <pc:spChg chg="mod">
          <ac:chgData name="Jakub Rejzek" userId="972e870e409ad06f" providerId="LiveId" clId="{0AABB2CB-5786-41A1-B42B-D96FF20D07A0}" dt="2019-06-10T14:29:27.743" v="582" actId="2711"/>
          <ac:spMkLst>
            <pc:docMk/>
            <pc:sldMk cId="1584931682" sldId="299"/>
            <ac:spMk id="2" creationId="{00000000-0000-0000-0000-000000000000}"/>
          </ac:spMkLst>
        </pc:spChg>
        <pc:spChg chg="mod">
          <ac:chgData name="Jakub Rejzek" userId="972e870e409ad06f" providerId="LiveId" clId="{0AABB2CB-5786-41A1-B42B-D96FF20D07A0}" dt="2019-06-10T14:19:51.738" v="295" actId="20577"/>
          <ac:spMkLst>
            <pc:docMk/>
            <pc:sldMk cId="1584931682" sldId="299"/>
            <ac:spMk id="35" creationId="{00000000-0000-0000-0000-000000000000}"/>
          </ac:spMkLst>
        </pc:spChg>
        <pc:spChg chg="del">
          <ac:chgData name="Jakub Rejzek" userId="972e870e409ad06f" providerId="LiveId" clId="{0AABB2CB-5786-41A1-B42B-D96FF20D07A0}" dt="2019-06-10T14:25:42.985" v="443" actId="478"/>
          <ac:spMkLst>
            <pc:docMk/>
            <pc:sldMk cId="1584931682" sldId="299"/>
            <ac:spMk id="36" creationId="{00000000-0000-0000-0000-000000000000}"/>
          </ac:spMkLst>
        </pc:spChg>
        <pc:picChg chg="add del mod">
          <ac:chgData name="Jakub Rejzek" userId="972e870e409ad06f" providerId="LiveId" clId="{0AABB2CB-5786-41A1-B42B-D96FF20D07A0}" dt="2019-06-10T14:21:23.129" v="300"/>
          <ac:picMkLst>
            <pc:docMk/>
            <pc:sldMk cId="1584931682" sldId="299"/>
            <ac:picMk id="4" creationId="{42C11397-122B-4F3D-AA4A-F37E9ADCFA22}"/>
          </ac:picMkLst>
        </pc:picChg>
        <pc:picChg chg="del">
          <ac:chgData name="Jakub Rejzek" userId="972e870e409ad06f" providerId="LiveId" clId="{0AABB2CB-5786-41A1-B42B-D96FF20D07A0}" dt="2019-06-10T14:21:16.593" v="296" actId="478"/>
          <ac:picMkLst>
            <pc:docMk/>
            <pc:sldMk cId="1584931682" sldId="299"/>
            <ac:picMk id="5" creationId="{00000000-0000-0000-0000-000000000000}"/>
          </ac:picMkLst>
        </pc:picChg>
        <pc:picChg chg="add del mod">
          <ac:chgData name="Jakub Rejzek" userId="972e870e409ad06f" providerId="LiveId" clId="{0AABB2CB-5786-41A1-B42B-D96FF20D07A0}" dt="2019-06-10T14:23:11.834" v="305" actId="478"/>
          <ac:picMkLst>
            <pc:docMk/>
            <pc:sldMk cId="1584931682" sldId="299"/>
            <ac:picMk id="6" creationId="{C08D8483-9C87-4DBF-B555-C6715EA8C9E0}"/>
          </ac:picMkLst>
        </pc:picChg>
        <pc:picChg chg="add mod">
          <ac:chgData name="Jakub Rejzek" userId="972e870e409ad06f" providerId="LiveId" clId="{0AABB2CB-5786-41A1-B42B-D96FF20D07A0}" dt="2019-06-10T14:25:10.553" v="439" actId="1076"/>
          <ac:picMkLst>
            <pc:docMk/>
            <pc:sldMk cId="1584931682" sldId="299"/>
            <ac:picMk id="9" creationId="{E966866B-E023-448A-85E3-A37D1FD48A5C}"/>
          </ac:picMkLst>
        </pc:picChg>
      </pc:sldChg>
      <pc:sldChg chg="addSp modSp ord">
        <pc:chgData name="Jakub Rejzek" userId="972e870e409ad06f" providerId="LiveId" clId="{0AABB2CB-5786-41A1-B42B-D96FF20D07A0}" dt="2019-06-10T14:29:58.543" v="634" actId="20577"/>
        <pc:sldMkLst>
          <pc:docMk/>
          <pc:sldMk cId="594789588" sldId="328"/>
        </pc:sldMkLst>
        <pc:spChg chg="mod">
          <ac:chgData name="Jakub Rejzek" userId="972e870e409ad06f" providerId="LiveId" clId="{0AABB2CB-5786-41A1-B42B-D96FF20D07A0}" dt="2019-06-10T14:29:58.543" v="634" actId="20577"/>
          <ac:spMkLst>
            <pc:docMk/>
            <pc:sldMk cId="594789588" sldId="328"/>
            <ac:spMk id="2" creationId="{00000000-0000-0000-0000-000000000000}"/>
          </ac:spMkLst>
        </pc:spChg>
        <pc:spChg chg="mod">
          <ac:chgData name="Jakub Rejzek" userId="972e870e409ad06f" providerId="LiveId" clId="{0AABB2CB-5786-41A1-B42B-D96FF20D07A0}" dt="2019-06-10T14:10:02.975" v="149"/>
          <ac:spMkLst>
            <pc:docMk/>
            <pc:sldMk cId="594789588" sldId="328"/>
            <ac:spMk id="4" creationId="{00000000-0000-0000-0000-000000000000}"/>
          </ac:spMkLst>
        </pc:spChg>
        <pc:picChg chg="add mod">
          <ac:chgData name="Jakub Rejzek" userId="972e870e409ad06f" providerId="LiveId" clId="{0AABB2CB-5786-41A1-B42B-D96FF20D07A0}" dt="2019-06-10T14:10:10.025" v="150" actId="1076"/>
          <ac:picMkLst>
            <pc:docMk/>
            <pc:sldMk cId="594789588" sldId="328"/>
            <ac:picMk id="5" creationId="{7C5FB60A-1BBE-4E4B-86C9-B8FB8CBC0033}"/>
          </ac:picMkLst>
        </pc:picChg>
      </pc:sldChg>
      <pc:sldChg chg="addSp delSp modSp add">
        <pc:chgData name="Jakub Rejzek" userId="972e870e409ad06f" providerId="LiveId" clId="{0AABB2CB-5786-41A1-B42B-D96FF20D07A0}" dt="2019-06-10T14:29:36.245" v="583" actId="2711"/>
        <pc:sldMkLst>
          <pc:docMk/>
          <pc:sldMk cId="920223041" sldId="329"/>
        </pc:sldMkLst>
        <pc:spChg chg="mod">
          <ac:chgData name="Jakub Rejzek" userId="972e870e409ad06f" providerId="LiveId" clId="{0AABB2CB-5786-41A1-B42B-D96FF20D07A0}" dt="2019-06-10T14:29:36.245" v="583" actId="2711"/>
          <ac:spMkLst>
            <pc:docMk/>
            <pc:sldMk cId="920223041" sldId="329"/>
            <ac:spMk id="2" creationId="{00000000-0000-0000-0000-000000000000}"/>
          </ac:spMkLst>
        </pc:spChg>
        <pc:spChg chg="del">
          <ac:chgData name="Jakub Rejzek" userId="972e870e409ad06f" providerId="LiveId" clId="{0AABB2CB-5786-41A1-B42B-D96FF20D07A0}" dt="2019-06-10T14:25:33.016" v="442" actId="478"/>
          <ac:spMkLst>
            <pc:docMk/>
            <pc:sldMk cId="920223041" sldId="329"/>
            <ac:spMk id="35" creationId="{00000000-0000-0000-0000-000000000000}"/>
          </ac:spMkLst>
        </pc:spChg>
        <pc:picChg chg="add mod">
          <ac:chgData name="Jakub Rejzek" userId="972e870e409ad06f" providerId="LiveId" clId="{0AABB2CB-5786-41A1-B42B-D96FF20D07A0}" dt="2019-06-10T14:28:00.782" v="570" actId="1076"/>
          <ac:picMkLst>
            <pc:docMk/>
            <pc:sldMk cId="920223041" sldId="329"/>
            <ac:picMk id="4" creationId="{7D2728D5-1B7E-4883-A876-F3A70E9F72B8}"/>
          </ac:picMkLst>
        </pc:picChg>
        <pc:picChg chg="del">
          <ac:chgData name="Jakub Rejzek" userId="972e870e409ad06f" providerId="LiveId" clId="{0AABB2CB-5786-41A1-B42B-D96FF20D07A0}" dt="2019-06-10T14:25:29.633" v="441" actId="478"/>
          <ac:picMkLst>
            <pc:docMk/>
            <pc:sldMk cId="920223041" sldId="329"/>
            <ac:picMk id="9" creationId="{E966866B-E023-448A-85E3-A37D1FD48A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AE33-AE79-4E7A-9B58-7A56E56B260F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54717-F7C4-4472-9A70-AFF9B0E37A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47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032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Zde okomentuj GSD.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270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Zde okomentuj GSD.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280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Zde okomentuj GSD.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2033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983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Dotaz na pana Petržílku.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787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83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57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81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01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8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08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83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91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1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82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79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58EF-F809-4388-B7BC-09647C4E90AA}" type="datetimeFigureOut">
              <a:rPr lang="cs-CZ" smtClean="0"/>
              <a:t>10.06.2019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extovéPole 4"/>
          <p:cNvSpPr txBox="1"/>
          <p:nvPr userDrawn="1"/>
        </p:nvSpPr>
        <p:spPr>
          <a:xfrm>
            <a:off x="11913793" y="0"/>
            <a:ext cx="278207" cy="689521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1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www.mpo.cz/cz/e-komunikace-a-posta/elektronicke-komunikace/narodni-legislativa-a-predpisy/metodicka-pracovni-pomucka--246718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78498" y="816482"/>
            <a:ext cx="10655559" cy="2593911"/>
          </a:xfrm>
        </p:spPr>
        <p:txBody>
          <a:bodyPr>
            <a:noAutofit/>
          </a:bodyPr>
          <a:lstStyle/>
          <a:p>
            <a:r>
              <a:rPr lang="cs-CZ" sz="4400" b="1" dirty="0"/>
              <a:t>ISP Futuretec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21690" y="4697670"/>
            <a:ext cx="2873828" cy="695424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cs-CZ" dirty="0"/>
              <a:t>					</a:t>
            </a:r>
            <a:r>
              <a:rPr lang="cs-CZ" sz="9600" dirty="0"/>
              <a:t>Jakub Rejzek</a:t>
            </a:r>
            <a:endParaRPr lang="cs-CZ" dirty="0"/>
          </a:p>
          <a:p>
            <a:pPr algn="r"/>
            <a:r>
              <a:rPr lang="cs-CZ" dirty="0"/>
              <a:t>						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924414" y="-37214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5988308"/>
            <a:ext cx="20383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7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9241" y="107692"/>
            <a:ext cx="11247683" cy="667398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+mn-lt"/>
              </a:rPr>
              <a:t>Výroční zpráva ČTÚ 2018. Nejvíce optiky mají regionální operátoři. I podle IDATE.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6255172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9171992" y="1147665"/>
            <a:ext cx="23326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r>
              <a:rPr lang="cs-CZ" dirty="0"/>
              <a:t>Tržní</a:t>
            </a:r>
          </a:p>
          <a:p>
            <a:r>
              <a:rPr lang="cs-CZ" dirty="0"/>
              <a:t>podíl optických sítí vzrostl</a:t>
            </a:r>
          </a:p>
          <a:p>
            <a:r>
              <a:rPr lang="pl-PL" dirty="0"/>
              <a:t>ze 17 % na 17,6 %. Mírně klesl</a:t>
            </a:r>
          </a:p>
          <a:p>
            <a:r>
              <a:rPr lang="pl-PL" dirty="0"/>
              <a:t>podíl WiFi (z 32,5 % na 31,7 %), </a:t>
            </a:r>
            <a:r>
              <a:rPr lang="cs-CZ" dirty="0"/>
              <a:t>ačkoliv v absolutních číslech meziročně narostl počet přístupů</a:t>
            </a:r>
          </a:p>
          <a:p>
            <a:r>
              <a:rPr lang="cs-CZ" dirty="0"/>
              <a:t>přes bezdrátové sítě v nelicencovaných</a:t>
            </a:r>
          </a:p>
          <a:p>
            <a:r>
              <a:rPr lang="cs-CZ" dirty="0"/>
              <a:t>pásmech z 1,09 milionu </a:t>
            </a:r>
            <a:r>
              <a:rPr lang="pl-PL" dirty="0"/>
              <a:t>za rok 2017 na 1,12 milionu v roce 18.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966866B-E023-448A-85E3-A37D1FD48A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345" y="1035378"/>
            <a:ext cx="7795878" cy="513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3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1728" y="107692"/>
            <a:ext cx="11085196" cy="713549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+mn-lt"/>
              </a:rPr>
              <a:t>Graf vývoje podílu jednotlivých přístupů podle technologických řešení na trhu.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6255172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4702901" y="6253447"/>
            <a:ext cx="6830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A zjednodušení výstavby je hlavním motorem rozvoje sítí NGA.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D2728D5-1B7E-4883-A876-F3A70E9F72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916" y="1221351"/>
            <a:ext cx="8806168" cy="503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223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53402" y="247778"/>
            <a:ext cx="11085196" cy="713549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+mn-lt"/>
              </a:rPr>
              <a:t>Datová spotřeba v LTE síti </a:t>
            </a:r>
            <a:r>
              <a:rPr lang="cs-CZ" sz="2400" b="1">
                <a:latin typeface="+mn-lt"/>
              </a:rPr>
              <a:t>regionálního operátora v SK</a:t>
            </a:r>
            <a:r>
              <a:rPr lang="cs-CZ" sz="2400" b="1" dirty="0">
                <a:latin typeface="+mn-lt"/>
              </a:rPr>
              <a:t>.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6255172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4702901" y="6253447"/>
            <a:ext cx="6830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A zjednodušení výstavby je hlavním motorem rozvoje sítí NGA.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969DBD7-61BF-4530-B63F-3530CFF135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3100" y="1600200"/>
            <a:ext cx="83058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87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24796" y="107692"/>
            <a:ext cx="9389979" cy="667398"/>
          </a:xfrm>
        </p:spPr>
        <p:txBody>
          <a:bodyPr>
            <a:noAutofit/>
          </a:bodyPr>
          <a:lstStyle/>
          <a:p>
            <a:r>
              <a:rPr lang="cs-CZ" sz="2400" b="1" dirty="0">
                <a:latin typeface="+mn-lt"/>
              </a:rPr>
              <a:t>Metodika pro usnadnění výstavby</a:t>
            </a:r>
            <a:r>
              <a:rPr lang="cs-CZ" sz="2400" dirty="0">
                <a:latin typeface="+mn-lt"/>
              </a:rPr>
              <a:t>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6255172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04797" y="775090"/>
            <a:ext cx="112299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Aby se lépe stavělo, tak jsme si napsali příručku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r>
              <a:rPr lang="cs-CZ" dirty="0">
                <a:hlinkClick r:id="rId4"/>
              </a:rPr>
              <a:t>https://www.mpo.cz/cz/e-komunikace-a-posta/elektronicke-komunikace/narodni-legislativa-a-predpisy/metodicka-pracovni-pomucka--246718/</a:t>
            </a:r>
            <a:r>
              <a:rPr lang="cs-CZ" dirty="0"/>
              <a:t>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AutoShape 2" descr="DSC_5396.JPG">
            <a:extLst>
              <a:ext uri="{FF2B5EF4-FFF2-40B4-BE49-F238E27FC236}">
                <a16:creationId xmlns:a16="http://schemas.microsoft.com/office/drawing/2014/main" id="{B21DD6CA-AA22-4F28-8EA8-D6474218AE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14725" y="1709738"/>
            <a:ext cx="5162550" cy="343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C5FB60A-1BBE-4E4B-86C9-B8FB8CBC00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858" y="1652253"/>
            <a:ext cx="11148283" cy="448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8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23170" y="1103625"/>
            <a:ext cx="1069558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/>
              <a:t>Děkuji Vám za pozornost.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endParaRPr lang="cs-CZ" sz="2200" dirty="0"/>
          </a:p>
          <a:p>
            <a:pPr algn="r"/>
            <a:r>
              <a:rPr lang="cs-CZ" sz="2200" dirty="0"/>
              <a:t>Výbor nezávislého ICT průmyslu, z.s</a:t>
            </a:r>
          </a:p>
          <a:p>
            <a:pPr algn="r"/>
            <a:r>
              <a:rPr lang="cs-CZ" sz="2200" dirty="0"/>
              <a:t>jakub.rejzek@vnictp.cz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238" y="2411655"/>
            <a:ext cx="4630229" cy="1730927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8558" y="1122362"/>
            <a:ext cx="10609442" cy="4422595"/>
          </a:xfrm>
        </p:spPr>
        <p:txBody>
          <a:bodyPr/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15208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VNICTP Kam Kráčí telekomunilkační sítě</Template>
  <TotalTime>30</TotalTime>
  <Words>186</Words>
  <Application>Microsoft Office PowerPoint</Application>
  <PresentationFormat>Širokoúhlá obrazovka</PresentationFormat>
  <Paragraphs>50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ISP Futuretec</vt:lpstr>
      <vt:lpstr>Výroční zpráva ČTÚ 2018. Nejvíce optiky mají regionální operátoři. I podle IDATE.</vt:lpstr>
      <vt:lpstr>Graf vývoje podílu jednotlivých přístupů podle technologických řešení na trhu.</vt:lpstr>
      <vt:lpstr>Datová spotřeba v LTE síti regionálního operátora v SK. </vt:lpstr>
      <vt:lpstr>Metodika pro usnadnění výstavby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č. 194/2017Sb O opatřeních ke snížení nákladů na zavádění vysokorychlostních sítí elektronickým komunikací a o změně některých souvisejících zákonů.</dc:title>
  <dc:creator>Jakub Rejzek</dc:creator>
  <cp:lastModifiedBy>Jakub Rejzek</cp:lastModifiedBy>
  <cp:revision>2</cp:revision>
  <dcterms:created xsi:type="dcterms:W3CDTF">2018-08-27T14:43:52Z</dcterms:created>
  <dcterms:modified xsi:type="dcterms:W3CDTF">2019-06-10T14:42:48Z</dcterms:modified>
</cp:coreProperties>
</file>