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8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3AB78-7BB3-44A0-B01C-9D8BDB7C8FDF}" type="datetimeFigureOut">
              <a:rPr lang="cs-CZ" smtClean="0"/>
              <a:t>13.06.2019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6BF0E-5B81-4C92-9EB7-981AD949085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UBNT AC vysílače a „NEW </a:t>
            </a:r>
            <a:r>
              <a:rPr lang="cs-CZ" dirty="0" err="1"/>
              <a:t>Flexible</a:t>
            </a:r>
            <a:r>
              <a:rPr lang="cs-CZ" dirty="0"/>
              <a:t> mode“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Jakub Melín, </a:t>
            </a:r>
            <a:r>
              <a:rPr lang="cs-CZ" dirty="0" err="1"/>
              <a:t>JMNet</a:t>
            </a:r>
            <a:endParaRPr lang="cs-CZ" dirty="0"/>
          </a:p>
        </p:txBody>
      </p:sp>
      <p:pic>
        <p:nvPicPr>
          <p:cNvPr id="4" name="Obrázek 3" descr="inde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4725144"/>
            <a:ext cx="2743200" cy="1666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Start problémů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UBNT s FW 8.5.7 zavádí tzv. </a:t>
            </a:r>
            <a:r>
              <a:rPr lang="cs-CZ" dirty="0" err="1"/>
              <a:t>Flexible</a:t>
            </a:r>
            <a:r>
              <a:rPr lang="cs-CZ" dirty="0"/>
              <a:t> NEW </a:t>
            </a:r>
            <a:r>
              <a:rPr lang="cs-CZ" dirty="0" err="1"/>
              <a:t>framing</a:t>
            </a:r>
            <a:r>
              <a:rPr lang="cs-CZ" dirty="0"/>
              <a:t> - provozní mód (podzim 2018)</a:t>
            </a:r>
          </a:p>
          <a:p>
            <a:r>
              <a:rPr lang="cs-CZ" dirty="0"/>
              <a:t>Původní standardní </a:t>
            </a:r>
            <a:r>
              <a:rPr lang="cs-CZ" dirty="0" err="1"/>
              <a:t>framing</a:t>
            </a:r>
            <a:r>
              <a:rPr lang="cs-CZ" dirty="0"/>
              <a:t> zůstává jako </a:t>
            </a:r>
            <a:r>
              <a:rPr lang="cs-CZ" dirty="0" err="1"/>
              <a:t>Flexible</a:t>
            </a:r>
            <a:r>
              <a:rPr lang="cs-CZ" dirty="0"/>
              <a:t> (</a:t>
            </a:r>
            <a:r>
              <a:rPr lang="cs-CZ" dirty="0" err="1"/>
              <a:t>legacy</a:t>
            </a:r>
            <a:r>
              <a:rPr lang="cs-CZ" dirty="0"/>
              <a:t>)</a:t>
            </a:r>
          </a:p>
          <a:p>
            <a:r>
              <a:rPr lang="cs-CZ" dirty="0"/>
              <a:t>Nový mód byl od uvedení prezentován jako účinnější a efektivnější bez dalších vysvětlení</a:t>
            </a:r>
          </a:p>
          <a:p>
            <a:r>
              <a:rPr lang="cs-CZ" dirty="0"/>
              <a:t>Nový mód obsahuje rozšíření „</a:t>
            </a:r>
            <a:r>
              <a:rPr lang="cs-CZ" dirty="0" err="1"/>
              <a:t>ReSe</a:t>
            </a:r>
            <a:r>
              <a:rPr lang="cs-CZ" dirty="0"/>
              <a:t>“, které lze vypnout a má dále zlepšovat propustnost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se začalo dít?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Odpojování klientských antén</a:t>
            </a:r>
          </a:p>
          <a:p>
            <a:r>
              <a:rPr lang="cs-CZ" dirty="0"/>
              <a:t>Výrazné pokles propustnosti i na vysílačích, kde vůbec nebyl nový mód zapnut</a:t>
            </a:r>
          </a:p>
          <a:p>
            <a:r>
              <a:rPr lang="cs-CZ" dirty="0"/>
              <a:t>Výrazné zvýšení latence (z průměrných 3-4 ms klidně i na 20+ ms)</a:t>
            </a:r>
          </a:p>
          <a:p>
            <a:r>
              <a:rPr lang="cs-CZ" dirty="0"/>
              <a:t>Další nestabilita a problémy v síti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Jaká byla reakce UBNT?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Víceméně mlžení.</a:t>
            </a:r>
          </a:p>
          <a:p>
            <a:r>
              <a:rPr lang="cs-CZ" dirty="0"/>
              <a:t>Doporučení využívat nadále </a:t>
            </a:r>
            <a:r>
              <a:rPr lang="cs-CZ" dirty="0" err="1"/>
              <a:t>legacy</a:t>
            </a:r>
            <a:r>
              <a:rPr lang="cs-CZ" dirty="0"/>
              <a:t> mode (který byl ale také postižen)</a:t>
            </a:r>
          </a:p>
          <a:p>
            <a:r>
              <a:rPr lang="cs-CZ" dirty="0"/>
              <a:t>Svádění viny na problematické linky a signál klientů</a:t>
            </a:r>
          </a:p>
          <a:p>
            <a:r>
              <a:rPr lang="cs-CZ" dirty="0"/>
              <a:t>Doporučení k přechodu na </a:t>
            </a:r>
            <a:r>
              <a:rPr lang="cs-CZ" dirty="0" err="1"/>
              <a:t>Fixed</a:t>
            </a:r>
            <a:r>
              <a:rPr lang="cs-CZ" dirty="0"/>
              <a:t> mode, který ale je ale pro mnohé účely nevhodný</a:t>
            </a:r>
          </a:p>
          <a:p>
            <a:r>
              <a:rPr lang="cs-CZ" dirty="0"/>
              <a:t>Postupná práce na opravách v nových FW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Proč k tomu došlo?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i="1" dirty="0"/>
              <a:t>Následuje i trocha spekulací, založených na mlhavých vyjádřeních UBNT a vlastním </a:t>
            </a:r>
            <a:r>
              <a:rPr lang="cs-CZ" sz="2000" i="1" dirty="0" err="1"/>
              <a:t>debugu</a:t>
            </a:r>
            <a:r>
              <a:rPr lang="cs-CZ" sz="2000" i="1" dirty="0"/>
              <a:t> situace, klidně rozporujte/opravte /doplňte;)</a:t>
            </a:r>
          </a:p>
          <a:p>
            <a:r>
              <a:rPr lang="cs-CZ" dirty="0"/>
              <a:t>NEW </a:t>
            </a:r>
            <a:r>
              <a:rPr lang="cs-CZ" dirty="0" err="1"/>
              <a:t>Framing</a:t>
            </a:r>
            <a:r>
              <a:rPr lang="cs-CZ" dirty="0"/>
              <a:t> je výrazně agresivnější ke spektru, využívá ho více konstantně (tedy i více ruší, zejména AP s původním </a:t>
            </a:r>
            <a:r>
              <a:rPr lang="cs-CZ" dirty="0" err="1"/>
              <a:t>framingem</a:t>
            </a:r>
            <a:endParaRPr lang="cs-CZ" dirty="0"/>
          </a:p>
          <a:p>
            <a:r>
              <a:rPr lang="cs-CZ" dirty="0"/>
              <a:t>Zlepšený přenos je dosahován mimo jiné i horší ochrannou přenosu proti </a:t>
            </a:r>
            <a:r>
              <a:rPr lang="cs-CZ" dirty="0" err="1"/>
              <a:t>vícecestnému</a:t>
            </a:r>
            <a:r>
              <a:rPr lang="cs-CZ" dirty="0"/>
              <a:t> šíření (zejména u zapnutého </a:t>
            </a:r>
            <a:r>
              <a:rPr lang="cs-CZ" dirty="0" err="1"/>
              <a:t>ReSe</a:t>
            </a:r>
            <a:r>
              <a:rPr lang="cs-CZ" dirty="0"/>
              <a:t>), z čehož pramení zásadní problémy s latencí a NLOS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Řešení?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UBNT postupně stabilitu zvedá, FW 8.5.12 je již málo problematický</a:t>
            </a:r>
          </a:p>
          <a:p>
            <a:r>
              <a:rPr lang="cs-CZ" dirty="0"/>
              <a:t>NEW </a:t>
            </a:r>
            <a:r>
              <a:rPr lang="cs-CZ" dirty="0" err="1"/>
              <a:t>Framing</a:t>
            </a:r>
            <a:r>
              <a:rPr lang="cs-CZ" dirty="0"/>
              <a:t> s </a:t>
            </a:r>
            <a:r>
              <a:rPr lang="cs-CZ" dirty="0" err="1"/>
              <a:t>ReSe</a:t>
            </a:r>
            <a:r>
              <a:rPr lang="cs-CZ" dirty="0"/>
              <a:t> využívat pouze pro AC klienty a na sektorech bez většího počtu „problematicky připojených“ klientů</a:t>
            </a:r>
          </a:p>
          <a:p>
            <a:r>
              <a:rPr lang="cs-CZ" dirty="0"/>
              <a:t>Pokud není v okolí jiná síť s NEW </a:t>
            </a:r>
            <a:r>
              <a:rPr lang="cs-CZ" dirty="0" err="1"/>
              <a:t>framingem</a:t>
            </a:r>
            <a:r>
              <a:rPr lang="cs-CZ" dirty="0"/>
              <a:t>, lze nadále v dobré kvalitě využít </a:t>
            </a:r>
            <a:r>
              <a:rPr lang="cs-CZ" dirty="0" err="1"/>
              <a:t>Legacy</a:t>
            </a:r>
            <a:r>
              <a:rPr lang="cs-CZ" dirty="0"/>
              <a:t> mode</a:t>
            </a:r>
          </a:p>
          <a:p>
            <a:r>
              <a:rPr lang="cs-CZ" dirty="0"/>
              <a:t>Koordinace s ostatními v okolí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na nás UBNT chystá?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 FW 8.6 přichází přepracované DFS</a:t>
            </a:r>
          </a:p>
          <a:p>
            <a:r>
              <a:rPr lang="cs-CZ" dirty="0"/>
              <a:t>Dle fóra v RC verzích enormní nárůst detekce radaru, víceméně nepoužitelné</a:t>
            </a:r>
          </a:p>
          <a:p>
            <a:endParaRPr lang="cs-CZ" dirty="0"/>
          </a:p>
          <a:p>
            <a:r>
              <a:rPr lang="cs-CZ" dirty="0"/>
              <a:t>Instant </a:t>
            </a:r>
            <a:r>
              <a:rPr lang="cs-CZ" dirty="0" err="1"/>
              <a:t>frequency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by měla umožnit přelaďování bez rozpojení, otázka je, zda to nepřinese další nestabilitu (např. v kombinaci s DFS)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Díky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348</Words>
  <Application>Microsoft Office PowerPoint</Application>
  <PresentationFormat>Předvádění na obrazovce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UBNT AC vysílače a „NEW Flexible mode“ </vt:lpstr>
      <vt:lpstr>Start problémů</vt:lpstr>
      <vt:lpstr>Co se začalo dít?</vt:lpstr>
      <vt:lpstr>Jaká byla reakce UBNT?</vt:lpstr>
      <vt:lpstr>Proč k tomu došlo?</vt:lpstr>
      <vt:lpstr>Řešení?</vt:lpstr>
      <vt:lpstr>Co na nás UBNT chystá?</vt:lpstr>
      <vt:lpstr>Díky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UBNT AC vysílače a „NEW Flexible mode“</dc:title>
  <dc:creator>Kuba-home</dc:creator>
  <cp:lastModifiedBy>Jakub Rejzek</cp:lastModifiedBy>
  <cp:revision>3</cp:revision>
  <dcterms:created xsi:type="dcterms:W3CDTF">2019-06-12T23:33:56Z</dcterms:created>
  <dcterms:modified xsi:type="dcterms:W3CDTF">2019-06-13T08:22:18Z</dcterms:modified>
</cp:coreProperties>
</file>