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20"/>
  </p:sldMasterIdLst>
  <p:notesMasterIdLst>
    <p:notesMasterId r:id="rId37"/>
  </p:notesMasterIdLst>
  <p:handoutMasterIdLst>
    <p:handoutMasterId r:id="rId38"/>
  </p:handoutMasterIdLst>
  <p:sldIdLst>
    <p:sldId id="2145705936" r:id="rId21"/>
    <p:sldId id="1178" r:id="rId22"/>
    <p:sldId id="2145705864" r:id="rId23"/>
    <p:sldId id="2145705884" r:id="rId24"/>
    <p:sldId id="2145705891" r:id="rId25"/>
    <p:sldId id="2145705892" r:id="rId26"/>
    <p:sldId id="1879256346" r:id="rId27"/>
    <p:sldId id="2134806243" r:id="rId28"/>
    <p:sldId id="14693" r:id="rId29"/>
    <p:sldId id="1194" r:id="rId30"/>
    <p:sldId id="2147328325" r:id="rId31"/>
    <p:sldId id="2147328314" r:id="rId32"/>
    <p:sldId id="2147328315" r:id="rId33"/>
    <p:sldId id="2147328327" r:id="rId34"/>
    <p:sldId id="2147328326" r:id="rId35"/>
    <p:sldId id="259" r:id="rId36"/>
  </p:sldIdLst>
  <p:sldSz cx="12192000" cy="6858000"/>
  <p:notesSz cx="6858000" cy="9144000"/>
  <p:embeddedFontLst>
    <p:embeddedFont>
      <p:font typeface="Ericsson Capital TT" panose="020B0604020202020204" charset="0"/>
      <p:regular r:id="rId39"/>
    </p:embeddedFont>
    <p:embeddedFont>
      <p:font typeface="Ericsson Hilda" panose="020B0604020202020204" charset="0"/>
      <p:regular r:id="rId40"/>
      <p:bold r:id="rId41"/>
      <p:italic r:id="rId42"/>
      <p:boldItalic r:id="rId43"/>
    </p:embeddedFont>
    <p:embeddedFont>
      <p:font typeface="Ericsson Hilda Light" panose="020B0604020202020204" charset="0"/>
      <p:regular r:id="rId44"/>
      <p:italic r:id="rId45"/>
    </p:embeddedFont>
    <p:embeddedFont>
      <p:font typeface="Ericsson Technical Icons" panose="020B060402020202020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1800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 kern="1000" spc="-30">
        <a:solidFill>
          <a:schemeClr val="tx1"/>
        </a:solidFill>
        <a:latin typeface="+mn-lt"/>
        <a:ea typeface="+mn-ea"/>
        <a:cs typeface="+mn-cs"/>
      </a:defRPr>
    </a:lvl1pPr>
    <a:lvl2pPr marL="3636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 kern="1000" spc="-30">
        <a:solidFill>
          <a:schemeClr val="tx1"/>
        </a:solidFill>
        <a:latin typeface="+mn-lt"/>
      </a:defRPr>
    </a:lvl2pPr>
    <a:lvl3pPr marL="5436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 kern="1000" spc="-30">
        <a:solidFill>
          <a:schemeClr val="tx1"/>
        </a:solidFill>
        <a:latin typeface="+mn-lt"/>
      </a:defRPr>
    </a:lvl3pPr>
    <a:lvl4pPr marL="7236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 kern="1000" spc="-30">
        <a:solidFill>
          <a:schemeClr val="tx1"/>
        </a:solidFill>
        <a:latin typeface="+mn-lt"/>
      </a:defRPr>
    </a:lvl4pPr>
    <a:lvl5pPr marL="9036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 kern="1000" spc="-30">
        <a:solidFill>
          <a:schemeClr val="tx1"/>
        </a:solidFill>
        <a:latin typeface="+mn-lt"/>
      </a:defRPr>
    </a:lvl5pPr>
    <a:lvl6pPr marL="9036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>
        <a:solidFill>
          <a:schemeClr val="tx1"/>
        </a:solidFill>
        <a:latin typeface="+mn-lt"/>
      </a:defRPr>
    </a:lvl6pPr>
    <a:lvl7pPr marL="9036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>
        <a:solidFill>
          <a:schemeClr val="tx1"/>
        </a:solidFill>
        <a:latin typeface="+mn-lt"/>
      </a:defRPr>
    </a:lvl7pPr>
    <a:lvl8pPr marL="9036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>
        <a:solidFill>
          <a:schemeClr val="tx1"/>
        </a:solidFill>
        <a:latin typeface="+mn-lt"/>
      </a:defRPr>
    </a:lvl8pPr>
    <a:lvl9pPr marL="903600" indent="-180000" algn="l" rtl="0" eaLnBrk="1" fontAlgn="base" hangingPunct="1">
      <a:spcBef>
        <a:spcPts val="300"/>
      </a:spcBef>
      <a:spcAft>
        <a:spcPct val="0"/>
      </a:spcAft>
      <a:buClrTx/>
      <a:buFont typeface="Ericsson Hilda" panose="00000500000000000000" pitchFamily="2" charset="0"/>
      <a:buChar char="●"/>
      <a:defRPr sz="200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0"/>
    <a:srgbClr val="0066FF"/>
    <a:srgbClr val="0000FF"/>
    <a:srgbClr val="FF9900"/>
    <a:srgbClr val="0000CC"/>
    <a:srgbClr val="FFFF00"/>
    <a:srgbClr val="663300"/>
    <a:srgbClr val="008000"/>
    <a:srgbClr val="24242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D74D7-F2D8-47F7-AA08-027D8B0796A6}" v="139" dt="2022-06-15T21:21:51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6357" autoAdjust="0"/>
  </p:normalViewPr>
  <p:slideViewPr>
    <p:cSldViewPr snapToGrid="0" snapToObjects="1" showGuides="1">
      <p:cViewPr varScale="1">
        <p:scale>
          <a:sx n="78" d="100"/>
          <a:sy n="78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font" Target="fonts/font1.fntdata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9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Master" Target="slideMasters/slideMaster1.xml"/><Relationship Id="rId41" Type="http://schemas.openxmlformats.org/officeDocument/2006/relationships/font" Target="fonts/font3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slav Svarc" userId="99620f1e-badf-4d76-9b39-3d50f1a91e66" providerId="ADAL" clId="{372D74D7-F2D8-47F7-AA08-027D8B0796A6}"/>
    <pc:docChg chg="custSel delSld modSld sldOrd modMainMaster">
      <pc:chgData name="Jaroslav Svarc" userId="99620f1e-badf-4d76-9b39-3d50f1a91e66" providerId="ADAL" clId="{372D74D7-F2D8-47F7-AA08-027D8B0796A6}" dt="2022-06-15T21:21:51.283" v="682" actId="478"/>
      <pc:docMkLst>
        <pc:docMk/>
      </pc:docMkLst>
      <pc:sldChg chg="modSp mod">
        <pc:chgData name="Jaroslav Svarc" userId="99620f1e-badf-4d76-9b39-3d50f1a91e66" providerId="ADAL" clId="{372D74D7-F2D8-47F7-AA08-027D8B0796A6}" dt="2022-06-15T21:00:45.527" v="216" actId="790"/>
        <pc:sldMkLst>
          <pc:docMk/>
          <pc:sldMk cId="257250564" sldId="259"/>
        </pc:sldMkLst>
        <pc:spChg chg="mod">
          <ac:chgData name="Jaroslav Svarc" userId="99620f1e-badf-4d76-9b39-3d50f1a91e66" providerId="ADAL" clId="{372D74D7-F2D8-47F7-AA08-027D8B0796A6}" dt="2022-06-15T21:00:45.527" v="216" actId="790"/>
          <ac:spMkLst>
            <pc:docMk/>
            <pc:sldMk cId="257250564" sldId="259"/>
            <ac:spMk id="4" creationId="{12E179FD-81F3-4B24-AF48-240D95C5884D}"/>
          </ac:spMkLst>
        </pc:spChg>
        <pc:spChg chg="mod">
          <ac:chgData name="Jaroslav Svarc" userId="99620f1e-badf-4d76-9b39-3d50f1a91e66" providerId="ADAL" clId="{372D74D7-F2D8-47F7-AA08-027D8B0796A6}" dt="2022-06-15T21:00:45.525" v="215" actId="790"/>
          <ac:spMkLst>
            <pc:docMk/>
            <pc:sldMk cId="257250564" sldId="259"/>
            <ac:spMk id="8" creationId="{3E3AD93F-911F-43C9-B70A-136D0FF1ED5A}"/>
          </ac:spMkLst>
        </pc:spChg>
      </pc:sldChg>
      <pc:sldChg chg="del">
        <pc:chgData name="Jaroslav Svarc" userId="99620f1e-badf-4d76-9b39-3d50f1a91e66" providerId="ADAL" clId="{372D74D7-F2D8-47F7-AA08-027D8B0796A6}" dt="2022-06-15T20:58:52.939" v="2" actId="47"/>
        <pc:sldMkLst>
          <pc:docMk/>
          <pc:sldMk cId="2112497722" sldId="715"/>
        </pc:sldMkLst>
      </pc:sldChg>
      <pc:sldChg chg="modSp mod">
        <pc:chgData name="Jaroslav Svarc" userId="99620f1e-badf-4d76-9b39-3d50f1a91e66" providerId="ADAL" clId="{372D74D7-F2D8-47F7-AA08-027D8B0796A6}" dt="2022-06-15T21:00:44.950" v="9" actId="790"/>
        <pc:sldMkLst>
          <pc:docMk/>
          <pc:sldMk cId="1074271637" sldId="1178"/>
        </pc:sldMkLst>
        <pc:spChg chg="mod">
          <ac:chgData name="Jaroslav Svarc" userId="99620f1e-badf-4d76-9b39-3d50f1a91e66" providerId="ADAL" clId="{372D74D7-F2D8-47F7-AA08-027D8B0796A6}" dt="2022-06-15T21:00:44.947" v="7" actId="790"/>
          <ac:spMkLst>
            <pc:docMk/>
            <pc:sldMk cId="1074271637" sldId="1178"/>
            <ac:spMk id="2" creationId="{5305B259-4A9D-411A-8349-66AC591C15F6}"/>
          </ac:spMkLst>
        </pc:spChg>
        <pc:spChg chg="mod">
          <ac:chgData name="Jaroslav Svarc" userId="99620f1e-badf-4d76-9b39-3d50f1a91e66" providerId="ADAL" clId="{372D74D7-F2D8-47F7-AA08-027D8B0796A6}" dt="2022-06-15T21:00:44.948" v="8" actId="790"/>
          <ac:spMkLst>
            <pc:docMk/>
            <pc:sldMk cId="1074271637" sldId="1178"/>
            <ac:spMk id="122" creationId="{1A15B64E-59CC-48C7-8262-FB8F5CBF14BF}"/>
          </ac:spMkLst>
        </pc:spChg>
        <pc:spChg chg="mod">
          <ac:chgData name="Jaroslav Svarc" userId="99620f1e-badf-4d76-9b39-3d50f1a91e66" providerId="ADAL" clId="{372D74D7-F2D8-47F7-AA08-027D8B0796A6}" dt="2022-06-15T21:00:44.950" v="9" actId="790"/>
          <ac:spMkLst>
            <pc:docMk/>
            <pc:sldMk cId="1074271637" sldId="1178"/>
            <ac:spMk id="124" creationId="{535C7C3E-DE6D-4CD7-9E6C-44B441B2148F}"/>
          </ac:spMkLst>
        </pc:spChg>
      </pc:sldChg>
      <pc:sldChg chg="modSp mod">
        <pc:chgData name="Jaroslav Svarc" userId="99620f1e-badf-4d76-9b39-3d50f1a91e66" providerId="ADAL" clId="{372D74D7-F2D8-47F7-AA08-027D8B0796A6}" dt="2022-06-15T21:00:45.243" v="90" actId="790"/>
        <pc:sldMkLst>
          <pc:docMk/>
          <pc:sldMk cId="3402571934" sldId="1194"/>
        </pc:sldMkLst>
        <pc:spChg chg="mod">
          <ac:chgData name="Jaroslav Svarc" userId="99620f1e-badf-4d76-9b39-3d50f1a91e66" providerId="ADAL" clId="{372D74D7-F2D8-47F7-AA08-027D8B0796A6}" dt="2022-06-15T21:00:45.243" v="90" actId="790"/>
          <ac:spMkLst>
            <pc:docMk/>
            <pc:sldMk cId="3402571934" sldId="1194"/>
            <ac:spMk id="3" creationId="{00000000-0000-0000-0000-000000000000}"/>
          </ac:spMkLst>
        </pc:spChg>
      </pc:sldChg>
      <pc:sldChg chg="modSp mod">
        <pc:chgData name="Jaroslav Svarc" userId="99620f1e-badf-4d76-9b39-3d50f1a91e66" providerId="ADAL" clId="{372D74D7-F2D8-47F7-AA08-027D8B0796A6}" dt="2022-06-15T21:00:45.240" v="89" actId="790"/>
        <pc:sldMkLst>
          <pc:docMk/>
          <pc:sldMk cId="3837063414" sldId="14693"/>
        </pc:sldMkLst>
        <pc:spChg chg="mod">
          <ac:chgData name="Jaroslav Svarc" userId="99620f1e-badf-4d76-9b39-3d50f1a91e66" providerId="ADAL" clId="{372D74D7-F2D8-47F7-AA08-027D8B0796A6}" dt="2022-06-15T21:00:45.235" v="86" actId="790"/>
          <ac:spMkLst>
            <pc:docMk/>
            <pc:sldMk cId="3837063414" sldId="14693"/>
            <ac:spMk id="2" creationId="{00000000-0000-0000-0000-000000000000}"/>
          </ac:spMkLst>
        </pc:spChg>
        <pc:spChg chg="mod">
          <ac:chgData name="Jaroslav Svarc" userId="99620f1e-badf-4d76-9b39-3d50f1a91e66" providerId="ADAL" clId="{372D74D7-F2D8-47F7-AA08-027D8B0796A6}" dt="2022-06-15T21:00:45.233" v="85" actId="790"/>
          <ac:spMkLst>
            <pc:docMk/>
            <pc:sldMk cId="3837063414" sldId="14693"/>
            <ac:spMk id="4" creationId="{00000000-0000-0000-0000-000000000000}"/>
          </ac:spMkLst>
        </pc:spChg>
        <pc:spChg chg="mod">
          <ac:chgData name="Jaroslav Svarc" userId="99620f1e-badf-4d76-9b39-3d50f1a91e66" providerId="ADAL" clId="{372D74D7-F2D8-47F7-AA08-027D8B0796A6}" dt="2022-06-15T21:00:45.238" v="88" actId="790"/>
          <ac:spMkLst>
            <pc:docMk/>
            <pc:sldMk cId="3837063414" sldId="14693"/>
            <ac:spMk id="20" creationId="{E0028526-C0C3-480F-99DE-CBC8FA9B2844}"/>
          </ac:spMkLst>
        </pc:spChg>
        <pc:spChg chg="mod">
          <ac:chgData name="Jaroslav Svarc" userId="99620f1e-badf-4d76-9b39-3d50f1a91e66" providerId="ADAL" clId="{372D74D7-F2D8-47F7-AA08-027D8B0796A6}" dt="2022-06-15T21:00:45.237" v="87" actId="790"/>
          <ac:spMkLst>
            <pc:docMk/>
            <pc:sldMk cId="3837063414" sldId="14693"/>
            <ac:spMk id="30" creationId="{00000000-0000-0000-0000-000000000000}"/>
          </ac:spMkLst>
        </pc:spChg>
        <pc:spChg chg="mod">
          <ac:chgData name="Jaroslav Svarc" userId="99620f1e-badf-4d76-9b39-3d50f1a91e66" providerId="ADAL" clId="{372D74D7-F2D8-47F7-AA08-027D8B0796A6}" dt="2022-06-15T21:00:45.240" v="89" actId="790"/>
          <ac:spMkLst>
            <pc:docMk/>
            <pc:sldMk cId="3837063414" sldId="14693"/>
            <ac:spMk id="41" creationId="{89448587-A485-4B56-920D-484916D908E4}"/>
          </ac:spMkLst>
        </pc:spChg>
      </pc:sldChg>
      <pc:sldChg chg="modSp mod ord">
        <pc:chgData name="Jaroslav Svarc" userId="99620f1e-badf-4d76-9b39-3d50f1a91e66" providerId="ADAL" clId="{372D74D7-F2D8-47F7-AA08-027D8B0796A6}" dt="2022-06-15T21:00:45.201" v="80" actId="790"/>
        <pc:sldMkLst>
          <pc:docMk/>
          <pc:sldMk cId="2332715961" sldId="1879256346"/>
        </pc:sldMkLst>
        <pc:spChg chg="mod">
          <ac:chgData name="Jaroslav Svarc" userId="99620f1e-badf-4d76-9b39-3d50f1a91e66" providerId="ADAL" clId="{372D74D7-F2D8-47F7-AA08-027D8B0796A6}" dt="2022-06-15T21:00:45.176" v="68" actId="790"/>
          <ac:spMkLst>
            <pc:docMk/>
            <pc:sldMk cId="2332715961" sldId="1879256346"/>
            <ac:spMk id="2" creationId="{42C055E6-88BD-41A6-BBA1-DC1691BDB816}"/>
          </ac:spMkLst>
        </pc:spChg>
        <pc:spChg chg="mod">
          <ac:chgData name="Jaroslav Svarc" userId="99620f1e-badf-4d76-9b39-3d50f1a91e66" providerId="ADAL" clId="{372D74D7-F2D8-47F7-AA08-027D8B0796A6}" dt="2022-06-15T21:00:45.181" v="69" actId="790"/>
          <ac:spMkLst>
            <pc:docMk/>
            <pc:sldMk cId="2332715961" sldId="1879256346"/>
            <ac:spMk id="3" creationId="{709EA192-C1FC-4162-A62A-A2E58C845D0C}"/>
          </ac:spMkLst>
        </pc:spChg>
        <pc:spChg chg="mod">
          <ac:chgData name="Jaroslav Svarc" userId="99620f1e-badf-4d76-9b39-3d50f1a91e66" providerId="ADAL" clId="{372D74D7-F2D8-47F7-AA08-027D8B0796A6}" dt="2022-06-15T21:00:45.184" v="70" actId="790"/>
          <ac:spMkLst>
            <pc:docMk/>
            <pc:sldMk cId="2332715961" sldId="1879256346"/>
            <ac:spMk id="7" creationId="{1001685C-C17C-4ECF-9452-B2337871ECF9}"/>
          </ac:spMkLst>
        </pc:spChg>
        <pc:spChg chg="mod">
          <ac:chgData name="Jaroslav Svarc" userId="99620f1e-badf-4d76-9b39-3d50f1a91e66" providerId="ADAL" clId="{372D74D7-F2D8-47F7-AA08-027D8B0796A6}" dt="2022-06-15T21:00:45.187" v="71" actId="790"/>
          <ac:spMkLst>
            <pc:docMk/>
            <pc:sldMk cId="2332715961" sldId="1879256346"/>
            <ac:spMk id="8" creationId="{32763236-C6C8-4240-AC3F-59E78FE66EEE}"/>
          </ac:spMkLst>
        </pc:spChg>
        <pc:spChg chg="mod">
          <ac:chgData name="Jaroslav Svarc" userId="99620f1e-badf-4d76-9b39-3d50f1a91e66" providerId="ADAL" clId="{372D74D7-F2D8-47F7-AA08-027D8B0796A6}" dt="2022-06-15T21:00:45.190" v="72" actId="790"/>
          <ac:spMkLst>
            <pc:docMk/>
            <pc:sldMk cId="2332715961" sldId="1879256346"/>
            <ac:spMk id="9" creationId="{75DFF7DD-9DF1-4B49-A0BD-885DA99F9FC7}"/>
          </ac:spMkLst>
        </pc:spChg>
        <pc:spChg chg="mod">
          <ac:chgData name="Jaroslav Svarc" userId="99620f1e-badf-4d76-9b39-3d50f1a91e66" providerId="ADAL" clId="{372D74D7-F2D8-47F7-AA08-027D8B0796A6}" dt="2022-06-15T21:00:45.192" v="73" actId="790"/>
          <ac:spMkLst>
            <pc:docMk/>
            <pc:sldMk cId="2332715961" sldId="1879256346"/>
            <ac:spMk id="14" creationId="{F9516648-DB91-4B34-906A-E6428F1EEEC9}"/>
          </ac:spMkLst>
        </pc:spChg>
        <pc:spChg chg="mod">
          <ac:chgData name="Jaroslav Svarc" userId="99620f1e-badf-4d76-9b39-3d50f1a91e66" providerId="ADAL" clId="{372D74D7-F2D8-47F7-AA08-027D8B0796A6}" dt="2022-06-15T21:00:45.193" v="74" actId="790"/>
          <ac:spMkLst>
            <pc:docMk/>
            <pc:sldMk cId="2332715961" sldId="1879256346"/>
            <ac:spMk id="15" creationId="{36DA25F5-0835-4BDA-BD11-22EF9164D047}"/>
          </ac:spMkLst>
        </pc:spChg>
        <pc:spChg chg="mod">
          <ac:chgData name="Jaroslav Svarc" userId="99620f1e-badf-4d76-9b39-3d50f1a91e66" providerId="ADAL" clId="{372D74D7-F2D8-47F7-AA08-027D8B0796A6}" dt="2022-06-15T21:00:45.195" v="75" actId="790"/>
          <ac:spMkLst>
            <pc:docMk/>
            <pc:sldMk cId="2332715961" sldId="1879256346"/>
            <ac:spMk id="16" creationId="{16EDE145-52CC-4265-9509-886F2E0D9F6F}"/>
          </ac:spMkLst>
        </pc:spChg>
        <pc:spChg chg="mod">
          <ac:chgData name="Jaroslav Svarc" userId="99620f1e-badf-4d76-9b39-3d50f1a91e66" providerId="ADAL" clId="{372D74D7-F2D8-47F7-AA08-027D8B0796A6}" dt="2022-06-15T21:00:45.196" v="76" actId="790"/>
          <ac:spMkLst>
            <pc:docMk/>
            <pc:sldMk cId="2332715961" sldId="1879256346"/>
            <ac:spMk id="17" creationId="{7E914116-7AE6-408D-8F5E-4B111D1B07C9}"/>
          </ac:spMkLst>
        </pc:spChg>
        <pc:spChg chg="mod">
          <ac:chgData name="Jaroslav Svarc" userId="99620f1e-badf-4d76-9b39-3d50f1a91e66" providerId="ADAL" clId="{372D74D7-F2D8-47F7-AA08-027D8B0796A6}" dt="2022-06-15T21:00:45.197" v="77" actId="790"/>
          <ac:spMkLst>
            <pc:docMk/>
            <pc:sldMk cId="2332715961" sldId="1879256346"/>
            <ac:spMk id="18" creationId="{8C0E5419-2037-4176-BB69-8549EA4D9020}"/>
          </ac:spMkLst>
        </pc:spChg>
        <pc:spChg chg="mod">
          <ac:chgData name="Jaroslav Svarc" userId="99620f1e-badf-4d76-9b39-3d50f1a91e66" providerId="ADAL" clId="{372D74D7-F2D8-47F7-AA08-027D8B0796A6}" dt="2022-06-15T21:00:45.199" v="78" actId="790"/>
          <ac:spMkLst>
            <pc:docMk/>
            <pc:sldMk cId="2332715961" sldId="1879256346"/>
            <ac:spMk id="21" creationId="{3EFEA09D-6E10-45A9-8291-241E40D93B3B}"/>
          </ac:spMkLst>
        </pc:spChg>
        <pc:spChg chg="mod">
          <ac:chgData name="Jaroslav Svarc" userId="99620f1e-badf-4d76-9b39-3d50f1a91e66" providerId="ADAL" clId="{372D74D7-F2D8-47F7-AA08-027D8B0796A6}" dt="2022-06-15T21:00:45.200" v="79" actId="790"/>
          <ac:spMkLst>
            <pc:docMk/>
            <pc:sldMk cId="2332715961" sldId="1879256346"/>
            <ac:spMk id="22" creationId="{E0C7EC85-4D1E-460B-B576-9F5C0ECF469A}"/>
          </ac:spMkLst>
        </pc:spChg>
        <pc:spChg chg="mod">
          <ac:chgData name="Jaroslav Svarc" userId="99620f1e-badf-4d76-9b39-3d50f1a91e66" providerId="ADAL" clId="{372D74D7-F2D8-47F7-AA08-027D8B0796A6}" dt="2022-06-15T21:00:45.201" v="80" actId="790"/>
          <ac:spMkLst>
            <pc:docMk/>
            <pc:sldMk cId="2332715961" sldId="1879256346"/>
            <ac:spMk id="30" creationId="{48277817-689A-4BD4-B957-47EDFE3B7559}"/>
          </ac:spMkLst>
        </pc:spChg>
      </pc:sldChg>
      <pc:sldChg chg="modSp mod">
        <pc:chgData name="Jaroslav Svarc" userId="99620f1e-badf-4d76-9b39-3d50f1a91e66" providerId="ADAL" clId="{372D74D7-F2D8-47F7-AA08-027D8B0796A6}" dt="2022-06-15T21:00:45.231" v="84" actId="790"/>
        <pc:sldMkLst>
          <pc:docMk/>
          <pc:sldMk cId="2114257581" sldId="2134806243"/>
        </pc:sldMkLst>
        <pc:spChg chg="mod">
          <ac:chgData name="Jaroslav Svarc" userId="99620f1e-badf-4d76-9b39-3d50f1a91e66" providerId="ADAL" clId="{372D74D7-F2D8-47F7-AA08-027D8B0796A6}" dt="2022-06-15T21:00:45.204" v="81" actId="790"/>
          <ac:spMkLst>
            <pc:docMk/>
            <pc:sldMk cId="2114257581" sldId="2134806243"/>
            <ac:spMk id="4" creationId="{EA7D4468-58D5-40D1-8182-8FDBCEF777E1}"/>
          </ac:spMkLst>
        </pc:spChg>
        <pc:spChg chg="mod">
          <ac:chgData name="Jaroslav Svarc" userId="99620f1e-badf-4d76-9b39-3d50f1a91e66" providerId="ADAL" clId="{372D74D7-F2D8-47F7-AA08-027D8B0796A6}" dt="2022-06-15T21:00:45.213" v="82" actId="790"/>
          <ac:spMkLst>
            <pc:docMk/>
            <pc:sldMk cId="2114257581" sldId="2134806243"/>
            <ac:spMk id="7" creationId="{35E51013-D714-4F5F-BBC1-670ADFCA3955}"/>
          </ac:spMkLst>
        </pc:spChg>
        <pc:spChg chg="mod">
          <ac:chgData name="Jaroslav Svarc" userId="99620f1e-badf-4d76-9b39-3d50f1a91e66" providerId="ADAL" clId="{372D74D7-F2D8-47F7-AA08-027D8B0796A6}" dt="2022-06-15T21:00:45.220" v="83" actId="790"/>
          <ac:spMkLst>
            <pc:docMk/>
            <pc:sldMk cId="2114257581" sldId="2134806243"/>
            <ac:spMk id="8" creationId="{07AE4E5B-410E-4E77-8083-FB37D69B5AF1}"/>
          </ac:spMkLst>
        </pc:spChg>
        <pc:spChg chg="mod">
          <ac:chgData name="Jaroslav Svarc" userId="99620f1e-badf-4d76-9b39-3d50f1a91e66" providerId="ADAL" clId="{372D74D7-F2D8-47F7-AA08-027D8B0796A6}" dt="2022-06-15T21:00:45.231" v="84" actId="790"/>
          <ac:spMkLst>
            <pc:docMk/>
            <pc:sldMk cId="2114257581" sldId="2134806243"/>
            <ac:spMk id="9" creationId="{267D5493-E83C-4E4D-8997-9C764543079A}"/>
          </ac:spMkLst>
        </pc:spChg>
      </pc:sldChg>
      <pc:sldChg chg="modSp mod">
        <pc:chgData name="Jaroslav Svarc" userId="99620f1e-badf-4d76-9b39-3d50f1a91e66" providerId="ADAL" clId="{372D74D7-F2D8-47F7-AA08-027D8B0796A6}" dt="2022-06-15T21:00:45.026" v="23" actId="790"/>
        <pc:sldMkLst>
          <pc:docMk/>
          <pc:sldMk cId="3996315539" sldId="2145705864"/>
        </pc:sldMkLst>
        <pc:spChg chg="mod">
          <ac:chgData name="Jaroslav Svarc" userId="99620f1e-badf-4d76-9b39-3d50f1a91e66" providerId="ADAL" clId="{372D74D7-F2D8-47F7-AA08-027D8B0796A6}" dt="2022-06-15T21:00:44.996" v="14" actId="790"/>
          <ac:spMkLst>
            <pc:docMk/>
            <pc:sldMk cId="3996315539" sldId="2145705864"/>
            <ac:spMk id="2" creationId="{42C055E6-88BD-41A6-BBA1-DC1691BDB816}"/>
          </ac:spMkLst>
        </pc:spChg>
        <pc:spChg chg="mod">
          <ac:chgData name="Jaroslav Svarc" userId="99620f1e-badf-4d76-9b39-3d50f1a91e66" providerId="ADAL" clId="{372D74D7-F2D8-47F7-AA08-027D8B0796A6}" dt="2022-06-15T21:00:45.003" v="15" actId="790"/>
          <ac:spMkLst>
            <pc:docMk/>
            <pc:sldMk cId="3996315539" sldId="2145705864"/>
            <ac:spMk id="3" creationId="{709EA192-C1FC-4162-A62A-A2E58C845D0C}"/>
          </ac:spMkLst>
        </pc:spChg>
        <pc:spChg chg="mod">
          <ac:chgData name="Jaroslav Svarc" userId="99620f1e-badf-4d76-9b39-3d50f1a91e66" providerId="ADAL" clId="{372D74D7-F2D8-47F7-AA08-027D8B0796A6}" dt="2022-06-15T21:00:45.008" v="16" actId="790"/>
          <ac:spMkLst>
            <pc:docMk/>
            <pc:sldMk cId="3996315539" sldId="2145705864"/>
            <ac:spMk id="7" creationId="{1001685C-C17C-4ECF-9452-B2337871ECF9}"/>
          </ac:spMkLst>
        </pc:spChg>
        <pc:spChg chg="mod">
          <ac:chgData name="Jaroslav Svarc" userId="99620f1e-badf-4d76-9b39-3d50f1a91e66" providerId="ADAL" clId="{372D74D7-F2D8-47F7-AA08-027D8B0796A6}" dt="2022-06-15T21:00:45.013" v="17" actId="790"/>
          <ac:spMkLst>
            <pc:docMk/>
            <pc:sldMk cId="3996315539" sldId="2145705864"/>
            <ac:spMk id="8" creationId="{32763236-C6C8-4240-AC3F-59E78FE66EEE}"/>
          </ac:spMkLst>
        </pc:spChg>
        <pc:spChg chg="mod">
          <ac:chgData name="Jaroslav Svarc" userId="99620f1e-badf-4d76-9b39-3d50f1a91e66" providerId="ADAL" clId="{372D74D7-F2D8-47F7-AA08-027D8B0796A6}" dt="2022-06-15T21:00:45.018" v="18" actId="790"/>
          <ac:spMkLst>
            <pc:docMk/>
            <pc:sldMk cId="3996315539" sldId="2145705864"/>
            <ac:spMk id="9" creationId="{75DFF7DD-9DF1-4B49-A0BD-885DA99F9FC7}"/>
          </ac:spMkLst>
        </pc:spChg>
        <pc:spChg chg="mod">
          <ac:chgData name="Jaroslav Svarc" userId="99620f1e-badf-4d76-9b39-3d50f1a91e66" providerId="ADAL" clId="{372D74D7-F2D8-47F7-AA08-027D8B0796A6}" dt="2022-06-15T21:00:45.019" v="19" actId="790"/>
          <ac:spMkLst>
            <pc:docMk/>
            <pc:sldMk cId="3996315539" sldId="2145705864"/>
            <ac:spMk id="14" creationId="{F9516648-DB91-4B34-906A-E6428F1EEEC9}"/>
          </ac:spMkLst>
        </pc:spChg>
        <pc:spChg chg="mod">
          <ac:chgData name="Jaroslav Svarc" userId="99620f1e-badf-4d76-9b39-3d50f1a91e66" providerId="ADAL" clId="{372D74D7-F2D8-47F7-AA08-027D8B0796A6}" dt="2022-06-15T21:00:45.021" v="20" actId="790"/>
          <ac:spMkLst>
            <pc:docMk/>
            <pc:sldMk cId="3996315539" sldId="2145705864"/>
            <ac:spMk id="15" creationId="{36DA25F5-0835-4BDA-BD11-22EF9164D047}"/>
          </ac:spMkLst>
        </pc:spChg>
        <pc:spChg chg="mod">
          <ac:chgData name="Jaroslav Svarc" userId="99620f1e-badf-4d76-9b39-3d50f1a91e66" providerId="ADAL" clId="{372D74D7-F2D8-47F7-AA08-027D8B0796A6}" dt="2022-06-15T21:00:45.023" v="21" actId="790"/>
          <ac:spMkLst>
            <pc:docMk/>
            <pc:sldMk cId="3996315539" sldId="2145705864"/>
            <ac:spMk id="16" creationId="{16EDE145-52CC-4265-9509-886F2E0D9F6F}"/>
          </ac:spMkLst>
        </pc:spChg>
        <pc:spChg chg="mod">
          <ac:chgData name="Jaroslav Svarc" userId="99620f1e-badf-4d76-9b39-3d50f1a91e66" providerId="ADAL" clId="{372D74D7-F2D8-47F7-AA08-027D8B0796A6}" dt="2022-06-15T21:00:44.955" v="13" actId="790"/>
          <ac:spMkLst>
            <pc:docMk/>
            <pc:sldMk cId="3996315539" sldId="2145705864"/>
            <ac:spMk id="20" creationId="{400384F2-21EA-4186-AFEF-0746DC214288}"/>
          </ac:spMkLst>
        </pc:spChg>
        <pc:spChg chg="mod">
          <ac:chgData name="Jaroslav Svarc" userId="99620f1e-badf-4d76-9b39-3d50f1a91e66" providerId="ADAL" clId="{372D74D7-F2D8-47F7-AA08-027D8B0796A6}" dt="2022-06-15T21:00:45.025" v="22" actId="790"/>
          <ac:spMkLst>
            <pc:docMk/>
            <pc:sldMk cId="3996315539" sldId="2145705864"/>
            <ac:spMk id="30" creationId="{48277817-689A-4BD4-B957-47EDFE3B7559}"/>
          </ac:spMkLst>
        </pc:spChg>
        <pc:spChg chg="mod">
          <ac:chgData name="Jaroslav Svarc" userId="99620f1e-badf-4d76-9b39-3d50f1a91e66" providerId="ADAL" clId="{372D74D7-F2D8-47F7-AA08-027D8B0796A6}" dt="2022-06-15T21:00:45.026" v="23" actId="790"/>
          <ac:spMkLst>
            <pc:docMk/>
            <pc:sldMk cId="3996315539" sldId="2145705864"/>
            <ac:spMk id="32" creationId="{4C454381-0157-45F4-B01E-62DC4A4B76F0}"/>
          </ac:spMkLst>
        </pc:spChg>
        <pc:spChg chg="mod">
          <ac:chgData name="Jaroslav Svarc" userId="99620f1e-badf-4d76-9b39-3d50f1a91e66" providerId="ADAL" clId="{372D74D7-F2D8-47F7-AA08-027D8B0796A6}" dt="2022-06-15T21:00:44.954" v="12" actId="790"/>
          <ac:spMkLst>
            <pc:docMk/>
            <pc:sldMk cId="3996315539" sldId="2145705864"/>
            <ac:spMk id="33" creationId="{DD6CE7C7-CFBB-485A-917B-C85D171E8231}"/>
          </ac:spMkLst>
        </pc:spChg>
        <pc:spChg chg="mod">
          <ac:chgData name="Jaroslav Svarc" userId="99620f1e-badf-4d76-9b39-3d50f1a91e66" providerId="ADAL" clId="{372D74D7-F2D8-47F7-AA08-027D8B0796A6}" dt="2022-06-15T21:00:44.953" v="11" actId="790"/>
          <ac:spMkLst>
            <pc:docMk/>
            <pc:sldMk cId="3996315539" sldId="2145705864"/>
            <ac:spMk id="34" creationId="{71AA11B6-2207-43C5-8BF0-89A1936D5034}"/>
          </ac:spMkLst>
        </pc:spChg>
        <pc:spChg chg="mod">
          <ac:chgData name="Jaroslav Svarc" userId="99620f1e-badf-4d76-9b39-3d50f1a91e66" providerId="ADAL" clId="{372D74D7-F2D8-47F7-AA08-027D8B0796A6}" dt="2022-06-15T21:00:44.951" v="10" actId="790"/>
          <ac:spMkLst>
            <pc:docMk/>
            <pc:sldMk cId="3996315539" sldId="2145705864"/>
            <ac:spMk id="35" creationId="{EB9ECEFC-A813-4AD6-80FB-74FE1A46E10F}"/>
          </ac:spMkLst>
        </pc:spChg>
      </pc:sldChg>
      <pc:sldChg chg="modSp mod">
        <pc:chgData name="Jaroslav Svarc" userId="99620f1e-badf-4d76-9b39-3d50f1a91e66" providerId="ADAL" clId="{372D74D7-F2D8-47F7-AA08-027D8B0796A6}" dt="2022-06-15T21:00:45.113" v="34" actId="790"/>
        <pc:sldMkLst>
          <pc:docMk/>
          <pc:sldMk cId="439709558" sldId="2145705884"/>
        </pc:sldMkLst>
        <pc:spChg chg="mod">
          <ac:chgData name="Jaroslav Svarc" userId="99620f1e-badf-4d76-9b39-3d50f1a91e66" providerId="ADAL" clId="{372D74D7-F2D8-47F7-AA08-027D8B0796A6}" dt="2022-06-15T21:00:45.034" v="28" actId="790"/>
          <ac:spMkLst>
            <pc:docMk/>
            <pc:sldMk cId="439709558" sldId="2145705884"/>
            <ac:spMk id="2" creationId="{F49ECE70-6F9B-4734-BE75-AEDC50058DC4}"/>
          </ac:spMkLst>
        </pc:spChg>
        <pc:spChg chg="mod">
          <ac:chgData name="Jaroslav Svarc" userId="99620f1e-badf-4d76-9b39-3d50f1a91e66" providerId="ADAL" clId="{372D74D7-F2D8-47F7-AA08-027D8B0796A6}" dt="2022-06-15T21:00:45.041" v="29" actId="790"/>
          <ac:spMkLst>
            <pc:docMk/>
            <pc:sldMk cId="439709558" sldId="2145705884"/>
            <ac:spMk id="4" creationId="{38706CB1-7328-4EC0-8A23-B5C858606218}"/>
          </ac:spMkLst>
        </pc:spChg>
        <pc:spChg chg="mod">
          <ac:chgData name="Jaroslav Svarc" userId="99620f1e-badf-4d76-9b39-3d50f1a91e66" providerId="ADAL" clId="{372D74D7-F2D8-47F7-AA08-027D8B0796A6}" dt="2022-06-15T21:00:45.046" v="30" actId="790"/>
          <ac:spMkLst>
            <pc:docMk/>
            <pc:sldMk cId="439709558" sldId="2145705884"/>
            <ac:spMk id="6" creationId="{74738177-B5F8-48F4-BFF9-B3FD602C7D13}"/>
          </ac:spMkLst>
        </pc:spChg>
        <pc:spChg chg="mod">
          <ac:chgData name="Jaroslav Svarc" userId="99620f1e-badf-4d76-9b39-3d50f1a91e66" providerId="ADAL" clId="{372D74D7-F2D8-47F7-AA08-027D8B0796A6}" dt="2022-06-15T21:00:45.075" v="32" actId="790"/>
          <ac:spMkLst>
            <pc:docMk/>
            <pc:sldMk cId="439709558" sldId="2145705884"/>
            <ac:spMk id="8" creationId="{13CF0AB0-EEBF-4891-8132-46B61FC0CEEB}"/>
          </ac:spMkLst>
        </pc:spChg>
        <pc:spChg chg="mod">
          <ac:chgData name="Jaroslav Svarc" userId="99620f1e-badf-4d76-9b39-3d50f1a91e66" providerId="ADAL" clId="{372D74D7-F2D8-47F7-AA08-027D8B0796A6}" dt="2022-06-15T21:00:45.047" v="31" actId="790"/>
          <ac:spMkLst>
            <pc:docMk/>
            <pc:sldMk cId="439709558" sldId="2145705884"/>
            <ac:spMk id="9" creationId="{C24F052B-EE39-4A2D-B713-9D5E45F80708}"/>
          </ac:spMkLst>
        </pc:spChg>
        <pc:spChg chg="mod">
          <ac:chgData name="Jaroslav Svarc" userId="99620f1e-badf-4d76-9b39-3d50f1a91e66" providerId="ADAL" clId="{372D74D7-F2D8-47F7-AA08-027D8B0796A6}" dt="2022-06-15T21:00:45.091" v="33" actId="790"/>
          <ac:spMkLst>
            <pc:docMk/>
            <pc:sldMk cId="439709558" sldId="2145705884"/>
            <ac:spMk id="12" creationId="{96BCD2EF-5B1F-41CA-8BBA-00AF5F694C89}"/>
          </ac:spMkLst>
        </pc:spChg>
        <pc:spChg chg="mod">
          <ac:chgData name="Jaroslav Svarc" userId="99620f1e-badf-4d76-9b39-3d50f1a91e66" providerId="ADAL" clId="{372D74D7-F2D8-47F7-AA08-027D8B0796A6}" dt="2022-06-15T21:00:45.113" v="34" actId="790"/>
          <ac:spMkLst>
            <pc:docMk/>
            <pc:sldMk cId="439709558" sldId="2145705884"/>
            <ac:spMk id="13" creationId="{A0E1A74C-1B62-44C5-936E-E0958A1890C3}"/>
          </ac:spMkLst>
        </pc:spChg>
        <pc:spChg chg="mod">
          <ac:chgData name="Jaroslav Svarc" userId="99620f1e-badf-4d76-9b39-3d50f1a91e66" providerId="ADAL" clId="{372D74D7-F2D8-47F7-AA08-027D8B0796A6}" dt="2022-06-15T21:00:45.031" v="27" actId="790"/>
          <ac:spMkLst>
            <pc:docMk/>
            <pc:sldMk cId="439709558" sldId="2145705884"/>
            <ac:spMk id="14" creationId="{5CF4E8AA-EF38-40C9-B045-1C9056029D9F}"/>
          </ac:spMkLst>
        </pc:spChg>
        <pc:spChg chg="mod">
          <ac:chgData name="Jaroslav Svarc" userId="99620f1e-badf-4d76-9b39-3d50f1a91e66" providerId="ADAL" clId="{372D74D7-F2D8-47F7-AA08-027D8B0796A6}" dt="2022-06-15T21:00:45.030" v="26" actId="790"/>
          <ac:spMkLst>
            <pc:docMk/>
            <pc:sldMk cId="439709558" sldId="2145705884"/>
            <ac:spMk id="15" creationId="{E18D5671-D1D7-489D-A36D-77488A8C951C}"/>
          </ac:spMkLst>
        </pc:spChg>
        <pc:spChg chg="mod">
          <ac:chgData name="Jaroslav Svarc" userId="99620f1e-badf-4d76-9b39-3d50f1a91e66" providerId="ADAL" clId="{372D74D7-F2D8-47F7-AA08-027D8B0796A6}" dt="2022-06-15T21:00:45.029" v="25" actId="790"/>
          <ac:spMkLst>
            <pc:docMk/>
            <pc:sldMk cId="439709558" sldId="2145705884"/>
            <ac:spMk id="16" creationId="{AB400FC1-3EBA-41C4-9CB7-E2B938DD64B6}"/>
          </ac:spMkLst>
        </pc:spChg>
        <pc:spChg chg="mod">
          <ac:chgData name="Jaroslav Svarc" userId="99620f1e-badf-4d76-9b39-3d50f1a91e66" providerId="ADAL" clId="{372D74D7-F2D8-47F7-AA08-027D8B0796A6}" dt="2022-06-15T21:00:45.028" v="24" actId="790"/>
          <ac:spMkLst>
            <pc:docMk/>
            <pc:sldMk cId="439709558" sldId="2145705884"/>
            <ac:spMk id="17" creationId="{43DA5265-7B2A-4287-9D13-76751564D38D}"/>
          </ac:spMkLst>
        </pc:spChg>
      </pc:sldChg>
      <pc:sldChg chg="modSp mod">
        <pc:chgData name="Jaroslav Svarc" userId="99620f1e-badf-4d76-9b39-3d50f1a91e66" providerId="ADAL" clId="{372D74D7-F2D8-47F7-AA08-027D8B0796A6}" dt="2022-06-15T21:00:45.168" v="64" actId="790"/>
        <pc:sldMkLst>
          <pc:docMk/>
          <pc:sldMk cId="3375019336" sldId="2145705891"/>
        </pc:sldMkLst>
        <pc:spChg chg="mod">
          <ac:chgData name="Jaroslav Svarc" userId="99620f1e-badf-4d76-9b39-3d50f1a91e66" providerId="ADAL" clId="{372D74D7-F2D8-47F7-AA08-027D8B0796A6}" dt="2022-06-15T21:00:45.122" v="38" actId="790"/>
          <ac:spMkLst>
            <pc:docMk/>
            <pc:sldMk cId="3375019336" sldId="2145705891"/>
            <ac:spMk id="2" creationId="{11120850-5F7D-40A9-9A17-7360EE675460}"/>
          </ac:spMkLst>
        </pc:spChg>
        <pc:spChg chg="mod">
          <ac:chgData name="Jaroslav Svarc" userId="99620f1e-badf-4d76-9b39-3d50f1a91e66" providerId="ADAL" clId="{372D74D7-F2D8-47F7-AA08-027D8B0796A6}" dt="2022-06-15T21:00:45.118" v="37" actId="790"/>
          <ac:spMkLst>
            <pc:docMk/>
            <pc:sldMk cId="3375019336" sldId="2145705891"/>
            <ac:spMk id="23" creationId="{0FD39EA4-CB0D-4C88-B744-9AA234EB94A8}"/>
          </ac:spMkLst>
        </pc:spChg>
        <pc:spChg chg="mod">
          <ac:chgData name="Jaroslav Svarc" userId="99620f1e-badf-4d76-9b39-3d50f1a91e66" providerId="ADAL" clId="{372D74D7-F2D8-47F7-AA08-027D8B0796A6}" dt="2022-06-15T21:00:45.124" v="39" actId="790"/>
          <ac:spMkLst>
            <pc:docMk/>
            <pc:sldMk cId="3375019336" sldId="2145705891"/>
            <ac:spMk id="27" creationId="{6526BA7A-31D7-4D2A-88A2-E8F9A9B8ECAF}"/>
          </ac:spMkLst>
        </pc:spChg>
        <pc:spChg chg="mod">
          <ac:chgData name="Jaroslav Svarc" userId="99620f1e-badf-4d76-9b39-3d50f1a91e66" providerId="ADAL" clId="{372D74D7-F2D8-47F7-AA08-027D8B0796A6}" dt="2022-06-15T21:00:45.116" v="36" actId="790"/>
          <ac:spMkLst>
            <pc:docMk/>
            <pc:sldMk cId="3375019336" sldId="2145705891"/>
            <ac:spMk id="28" creationId="{654C2F31-8822-400E-B774-90DED404B1DA}"/>
          </ac:spMkLst>
        </pc:spChg>
        <pc:spChg chg="mod">
          <ac:chgData name="Jaroslav Svarc" userId="99620f1e-badf-4d76-9b39-3d50f1a91e66" providerId="ADAL" clId="{372D74D7-F2D8-47F7-AA08-027D8B0796A6}" dt="2022-06-15T21:00:45.125" v="40" actId="790"/>
          <ac:spMkLst>
            <pc:docMk/>
            <pc:sldMk cId="3375019336" sldId="2145705891"/>
            <ac:spMk id="29" creationId="{AA1A4A6D-567A-4C8B-A2DF-72F8CAF99DF7}"/>
          </ac:spMkLst>
        </pc:spChg>
        <pc:spChg chg="mod">
          <ac:chgData name="Jaroslav Svarc" userId="99620f1e-badf-4d76-9b39-3d50f1a91e66" providerId="ADAL" clId="{372D74D7-F2D8-47F7-AA08-027D8B0796A6}" dt="2022-06-15T21:00:45.126" v="41" actId="790"/>
          <ac:spMkLst>
            <pc:docMk/>
            <pc:sldMk cId="3375019336" sldId="2145705891"/>
            <ac:spMk id="32" creationId="{12A121BB-B4F7-4617-83E5-EFBB1FBF54FA}"/>
          </ac:spMkLst>
        </pc:spChg>
        <pc:spChg chg="mod">
          <ac:chgData name="Jaroslav Svarc" userId="99620f1e-badf-4d76-9b39-3d50f1a91e66" providerId="ADAL" clId="{372D74D7-F2D8-47F7-AA08-027D8B0796A6}" dt="2022-06-15T21:00:45.115" v="35" actId="790"/>
          <ac:spMkLst>
            <pc:docMk/>
            <pc:sldMk cId="3375019336" sldId="2145705891"/>
            <ac:spMk id="33" creationId="{C827591B-96A6-410C-9842-17988667719C}"/>
          </ac:spMkLst>
        </pc:spChg>
        <pc:spChg chg="mod">
          <ac:chgData name="Jaroslav Svarc" userId="99620f1e-badf-4d76-9b39-3d50f1a91e66" providerId="ADAL" clId="{372D74D7-F2D8-47F7-AA08-027D8B0796A6}" dt="2022-06-15T21:00:45.127" v="42" actId="790"/>
          <ac:spMkLst>
            <pc:docMk/>
            <pc:sldMk cId="3375019336" sldId="2145705891"/>
            <ac:spMk id="35" creationId="{FCA8E9F9-AE83-4AF8-99E8-176C634BED0A}"/>
          </ac:spMkLst>
        </pc:spChg>
        <pc:spChg chg="mod">
          <ac:chgData name="Jaroslav Svarc" userId="99620f1e-badf-4d76-9b39-3d50f1a91e66" providerId="ADAL" clId="{372D74D7-F2D8-47F7-AA08-027D8B0796A6}" dt="2022-06-15T21:00:45.129" v="43" actId="790"/>
          <ac:spMkLst>
            <pc:docMk/>
            <pc:sldMk cId="3375019336" sldId="2145705891"/>
            <ac:spMk id="36" creationId="{471CDADB-477E-407F-9FB0-39570F699669}"/>
          </ac:spMkLst>
        </pc:spChg>
        <pc:spChg chg="mod">
          <ac:chgData name="Jaroslav Svarc" userId="99620f1e-badf-4d76-9b39-3d50f1a91e66" providerId="ADAL" clId="{372D74D7-F2D8-47F7-AA08-027D8B0796A6}" dt="2022-06-15T21:00:45.133" v="44" actId="790"/>
          <ac:spMkLst>
            <pc:docMk/>
            <pc:sldMk cId="3375019336" sldId="2145705891"/>
            <ac:spMk id="44" creationId="{E63C6395-E72B-4187-BB4B-076E172D6783}"/>
          </ac:spMkLst>
        </pc:spChg>
        <pc:spChg chg="mod">
          <ac:chgData name="Jaroslav Svarc" userId="99620f1e-badf-4d76-9b39-3d50f1a91e66" providerId="ADAL" clId="{372D74D7-F2D8-47F7-AA08-027D8B0796A6}" dt="2022-06-15T21:00:45.137" v="45" actId="790"/>
          <ac:spMkLst>
            <pc:docMk/>
            <pc:sldMk cId="3375019336" sldId="2145705891"/>
            <ac:spMk id="45" creationId="{8C9D6C2D-6807-4D34-B221-645ECE9F6BF3}"/>
          </ac:spMkLst>
        </pc:spChg>
        <pc:spChg chg="mod">
          <ac:chgData name="Jaroslav Svarc" userId="99620f1e-badf-4d76-9b39-3d50f1a91e66" providerId="ADAL" clId="{372D74D7-F2D8-47F7-AA08-027D8B0796A6}" dt="2022-06-15T21:00:45.140" v="46" actId="790"/>
          <ac:spMkLst>
            <pc:docMk/>
            <pc:sldMk cId="3375019336" sldId="2145705891"/>
            <ac:spMk id="46" creationId="{C196C04E-9A11-4ED8-9B14-351BB38C5AC1}"/>
          </ac:spMkLst>
        </pc:spChg>
        <pc:spChg chg="mod">
          <ac:chgData name="Jaroslav Svarc" userId="99620f1e-badf-4d76-9b39-3d50f1a91e66" providerId="ADAL" clId="{372D74D7-F2D8-47F7-AA08-027D8B0796A6}" dt="2022-06-15T21:00:45.144" v="47" actId="790"/>
          <ac:spMkLst>
            <pc:docMk/>
            <pc:sldMk cId="3375019336" sldId="2145705891"/>
            <ac:spMk id="47" creationId="{AC8BB54F-0D25-42A5-9303-5A6DC2650FD5}"/>
          </ac:spMkLst>
        </pc:spChg>
        <pc:spChg chg="mod">
          <ac:chgData name="Jaroslav Svarc" userId="99620f1e-badf-4d76-9b39-3d50f1a91e66" providerId="ADAL" clId="{372D74D7-F2D8-47F7-AA08-027D8B0796A6}" dt="2022-06-15T21:00:45.145" v="48" actId="790"/>
          <ac:spMkLst>
            <pc:docMk/>
            <pc:sldMk cId="3375019336" sldId="2145705891"/>
            <ac:spMk id="50" creationId="{0836600B-3D98-4531-80B4-C1EF3A81B798}"/>
          </ac:spMkLst>
        </pc:spChg>
        <pc:spChg chg="mod">
          <ac:chgData name="Jaroslav Svarc" userId="99620f1e-badf-4d76-9b39-3d50f1a91e66" providerId="ADAL" clId="{372D74D7-F2D8-47F7-AA08-027D8B0796A6}" dt="2022-06-15T21:00:45.147" v="49" actId="790"/>
          <ac:spMkLst>
            <pc:docMk/>
            <pc:sldMk cId="3375019336" sldId="2145705891"/>
            <ac:spMk id="51" creationId="{9A3BCABF-9F99-442B-AD09-37A9B2447BB0}"/>
          </ac:spMkLst>
        </pc:spChg>
        <pc:spChg chg="mod">
          <ac:chgData name="Jaroslav Svarc" userId="99620f1e-badf-4d76-9b39-3d50f1a91e66" providerId="ADAL" clId="{372D74D7-F2D8-47F7-AA08-027D8B0796A6}" dt="2022-06-15T21:00:45.148" v="50" actId="790"/>
          <ac:spMkLst>
            <pc:docMk/>
            <pc:sldMk cId="3375019336" sldId="2145705891"/>
            <ac:spMk id="52" creationId="{FC1E7A38-079F-41A9-AF7A-05DF802E1233}"/>
          </ac:spMkLst>
        </pc:spChg>
        <pc:spChg chg="mod">
          <ac:chgData name="Jaroslav Svarc" userId="99620f1e-badf-4d76-9b39-3d50f1a91e66" providerId="ADAL" clId="{372D74D7-F2D8-47F7-AA08-027D8B0796A6}" dt="2022-06-15T21:00:45.150" v="51" actId="790"/>
          <ac:spMkLst>
            <pc:docMk/>
            <pc:sldMk cId="3375019336" sldId="2145705891"/>
            <ac:spMk id="53" creationId="{0683D3C0-7133-46D1-9D79-FDA1EF1FD9C2}"/>
          </ac:spMkLst>
        </pc:spChg>
        <pc:spChg chg="mod">
          <ac:chgData name="Jaroslav Svarc" userId="99620f1e-badf-4d76-9b39-3d50f1a91e66" providerId="ADAL" clId="{372D74D7-F2D8-47F7-AA08-027D8B0796A6}" dt="2022-06-15T21:00:45.151" v="52" actId="790"/>
          <ac:spMkLst>
            <pc:docMk/>
            <pc:sldMk cId="3375019336" sldId="2145705891"/>
            <ac:spMk id="56" creationId="{A574A856-1771-4BEC-890F-59BA1212F6BF}"/>
          </ac:spMkLst>
        </pc:spChg>
        <pc:spChg chg="mod">
          <ac:chgData name="Jaroslav Svarc" userId="99620f1e-badf-4d76-9b39-3d50f1a91e66" providerId="ADAL" clId="{372D74D7-F2D8-47F7-AA08-027D8B0796A6}" dt="2022-06-15T21:00:45.152" v="53" actId="790"/>
          <ac:spMkLst>
            <pc:docMk/>
            <pc:sldMk cId="3375019336" sldId="2145705891"/>
            <ac:spMk id="57" creationId="{65B22983-3621-4A18-88AE-7E57510FC753}"/>
          </ac:spMkLst>
        </pc:spChg>
        <pc:spChg chg="mod">
          <ac:chgData name="Jaroslav Svarc" userId="99620f1e-badf-4d76-9b39-3d50f1a91e66" providerId="ADAL" clId="{372D74D7-F2D8-47F7-AA08-027D8B0796A6}" dt="2022-06-15T21:00:45.153" v="54" actId="790"/>
          <ac:spMkLst>
            <pc:docMk/>
            <pc:sldMk cId="3375019336" sldId="2145705891"/>
            <ac:spMk id="58" creationId="{8CC7569F-6C0D-47D4-B868-407BA72C7676}"/>
          </ac:spMkLst>
        </pc:spChg>
        <pc:spChg chg="mod">
          <ac:chgData name="Jaroslav Svarc" userId="99620f1e-badf-4d76-9b39-3d50f1a91e66" providerId="ADAL" clId="{372D74D7-F2D8-47F7-AA08-027D8B0796A6}" dt="2022-06-15T21:00:45.155" v="55" actId="790"/>
          <ac:spMkLst>
            <pc:docMk/>
            <pc:sldMk cId="3375019336" sldId="2145705891"/>
            <ac:spMk id="59" creationId="{6EEB5D26-559E-423C-8D24-B478EB407606}"/>
          </ac:spMkLst>
        </pc:spChg>
        <pc:spChg chg="mod">
          <ac:chgData name="Jaroslav Svarc" userId="99620f1e-badf-4d76-9b39-3d50f1a91e66" providerId="ADAL" clId="{372D74D7-F2D8-47F7-AA08-027D8B0796A6}" dt="2022-06-15T21:00:45.156" v="56" actId="790"/>
          <ac:spMkLst>
            <pc:docMk/>
            <pc:sldMk cId="3375019336" sldId="2145705891"/>
            <ac:spMk id="60" creationId="{4EC7261F-D794-4262-8A77-697056F80BB9}"/>
          </ac:spMkLst>
        </pc:spChg>
        <pc:spChg chg="mod">
          <ac:chgData name="Jaroslav Svarc" userId="99620f1e-badf-4d76-9b39-3d50f1a91e66" providerId="ADAL" clId="{372D74D7-F2D8-47F7-AA08-027D8B0796A6}" dt="2022-06-15T21:00:45.158" v="57" actId="790"/>
          <ac:spMkLst>
            <pc:docMk/>
            <pc:sldMk cId="3375019336" sldId="2145705891"/>
            <ac:spMk id="61" creationId="{F60D3429-B3CC-4171-9299-60D6E3D43467}"/>
          </ac:spMkLst>
        </pc:spChg>
        <pc:spChg chg="mod">
          <ac:chgData name="Jaroslav Svarc" userId="99620f1e-badf-4d76-9b39-3d50f1a91e66" providerId="ADAL" clId="{372D74D7-F2D8-47F7-AA08-027D8B0796A6}" dt="2022-06-15T21:00:45.159" v="58" actId="790"/>
          <ac:spMkLst>
            <pc:docMk/>
            <pc:sldMk cId="3375019336" sldId="2145705891"/>
            <ac:spMk id="62" creationId="{C1A9E75A-DCFA-404F-940B-40D7394085B1}"/>
          </ac:spMkLst>
        </pc:spChg>
        <pc:spChg chg="mod">
          <ac:chgData name="Jaroslav Svarc" userId="99620f1e-badf-4d76-9b39-3d50f1a91e66" providerId="ADAL" clId="{372D74D7-F2D8-47F7-AA08-027D8B0796A6}" dt="2022-06-15T21:00:45.161" v="59" actId="790"/>
          <ac:spMkLst>
            <pc:docMk/>
            <pc:sldMk cId="3375019336" sldId="2145705891"/>
            <ac:spMk id="63" creationId="{33F51A92-C0EF-4967-8181-1FBBD8D37B36}"/>
          </ac:spMkLst>
        </pc:spChg>
        <pc:spChg chg="mod">
          <ac:chgData name="Jaroslav Svarc" userId="99620f1e-badf-4d76-9b39-3d50f1a91e66" providerId="ADAL" clId="{372D74D7-F2D8-47F7-AA08-027D8B0796A6}" dt="2022-06-15T21:00:45.162" v="60" actId="790"/>
          <ac:spMkLst>
            <pc:docMk/>
            <pc:sldMk cId="3375019336" sldId="2145705891"/>
            <ac:spMk id="64" creationId="{B79D94E6-39D5-427E-8114-7F5634C0F3A2}"/>
          </ac:spMkLst>
        </pc:spChg>
        <pc:spChg chg="mod">
          <ac:chgData name="Jaroslav Svarc" userId="99620f1e-badf-4d76-9b39-3d50f1a91e66" providerId="ADAL" clId="{372D74D7-F2D8-47F7-AA08-027D8B0796A6}" dt="2022-06-15T21:00:45.164" v="61" actId="790"/>
          <ac:spMkLst>
            <pc:docMk/>
            <pc:sldMk cId="3375019336" sldId="2145705891"/>
            <ac:spMk id="65" creationId="{8688649A-80A3-4A75-B820-58DE7F378F8A}"/>
          </ac:spMkLst>
        </pc:spChg>
        <pc:spChg chg="mod">
          <ac:chgData name="Jaroslav Svarc" userId="99620f1e-badf-4d76-9b39-3d50f1a91e66" providerId="ADAL" clId="{372D74D7-F2D8-47F7-AA08-027D8B0796A6}" dt="2022-06-15T21:00:45.165" v="62" actId="790"/>
          <ac:spMkLst>
            <pc:docMk/>
            <pc:sldMk cId="3375019336" sldId="2145705891"/>
            <ac:spMk id="66" creationId="{E082CCB1-9032-4598-9421-31B79DC7452A}"/>
          </ac:spMkLst>
        </pc:spChg>
        <pc:spChg chg="mod">
          <ac:chgData name="Jaroslav Svarc" userId="99620f1e-badf-4d76-9b39-3d50f1a91e66" providerId="ADAL" clId="{372D74D7-F2D8-47F7-AA08-027D8B0796A6}" dt="2022-06-15T21:00:45.167" v="63" actId="790"/>
          <ac:spMkLst>
            <pc:docMk/>
            <pc:sldMk cId="3375019336" sldId="2145705891"/>
            <ac:spMk id="67" creationId="{D495D030-9A3B-4CA7-BF5F-DA0282BA085D}"/>
          </ac:spMkLst>
        </pc:spChg>
        <pc:spChg chg="mod">
          <ac:chgData name="Jaroslav Svarc" userId="99620f1e-badf-4d76-9b39-3d50f1a91e66" providerId="ADAL" clId="{372D74D7-F2D8-47F7-AA08-027D8B0796A6}" dt="2022-06-15T21:00:45.168" v="64" actId="790"/>
          <ac:spMkLst>
            <pc:docMk/>
            <pc:sldMk cId="3375019336" sldId="2145705891"/>
            <ac:spMk id="68" creationId="{024B470D-1F92-443D-BC5A-0EB6B373A808}"/>
          </ac:spMkLst>
        </pc:spChg>
      </pc:sldChg>
      <pc:sldChg chg="modSp mod">
        <pc:chgData name="Jaroslav Svarc" userId="99620f1e-badf-4d76-9b39-3d50f1a91e66" providerId="ADAL" clId="{372D74D7-F2D8-47F7-AA08-027D8B0796A6}" dt="2022-06-15T21:00:45.174" v="67" actId="790"/>
        <pc:sldMkLst>
          <pc:docMk/>
          <pc:sldMk cId="724938138" sldId="2145705892"/>
        </pc:sldMkLst>
        <pc:spChg chg="mod">
          <ac:chgData name="Jaroslav Svarc" userId="99620f1e-badf-4d76-9b39-3d50f1a91e66" providerId="ADAL" clId="{372D74D7-F2D8-47F7-AA08-027D8B0796A6}" dt="2022-06-15T21:00:45.171" v="65" actId="790"/>
          <ac:spMkLst>
            <pc:docMk/>
            <pc:sldMk cId="724938138" sldId="2145705892"/>
            <ac:spMk id="2" creationId="{BA0F2692-1CF1-423B-9D40-F70A2696D167}"/>
          </ac:spMkLst>
        </pc:spChg>
        <pc:spChg chg="mod">
          <ac:chgData name="Jaroslav Svarc" userId="99620f1e-badf-4d76-9b39-3d50f1a91e66" providerId="ADAL" clId="{372D74D7-F2D8-47F7-AA08-027D8B0796A6}" dt="2022-06-15T21:00:45.173" v="66" actId="790"/>
          <ac:spMkLst>
            <pc:docMk/>
            <pc:sldMk cId="724938138" sldId="2145705892"/>
            <ac:spMk id="62" creationId="{4316EF59-77CC-490D-BB7F-B160BF6D8515}"/>
          </ac:spMkLst>
        </pc:spChg>
        <pc:spChg chg="mod">
          <ac:chgData name="Jaroslav Svarc" userId="99620f1e-badf-4d76-9b39-3d50f1a91e66" providerId="ADAL" clId="{372D74D7-F2D8-47F7-AA08-027D8B0796A6}" dt="2022-06-15T21:00:45.174" v="67" actId="790"/>
          <ac:spMkLst>
            <pc:docMk/>
            <pc:sldMk cId="724938138" sldId="2145705892"/>
            <ac:spMk id="63" creationId="{4D720E91-5F1E-4DB9-95F4-75B3D3F37E8D}"/>
          </ac:spMkLst>
        </pc:spChg>
      </pc:sldChg>
      <pc:sldChg chg="modSp mod">
        <pc:chgData name="Jaroslav Svarc" userId="99620f1e-badf-4d76-9b39-3d50f1a91e66" providerId="ADAL" clId="{372D74D7-F2D8-47F7-AA08-027D8B0796A6}" dt="2022-06-15T21:00:44.943" v="6" actId="790"/>
        <pc:sldMkLst>
          <pc:docMk/>
          <pc:sldMk cId="728114428" sldId="2145705936"/>
        </pc:sldMkLst>
        <pc:spChg chg="mod">
          <ac:chgData name="Jaroslav Svarc" userId="99620f1e-badf-4d76-9b39-3d50f1a91e66" providerId="ADAL" clId="{372D74D7-F2D8-47F7-AA08-027D8B0796A6}" dt="2022-06-15T21:00:44.939" v="3" actId="790"/>
          <ac:spMkLst>
            <pc:docMk/>
            <pc:sldMk cId="728114428" sldId="2145705936"/>
            <ac:spMk id="2" creationId="{3B965DB9-990D-42FA-8A96-AE9E2B1A33B1}"/>
          </ac:spMkLst>
        </pc:spChg>
        <pc:spChg chg="mod">
          <ac:chgData name="Jaroslav Svarc" userId="99620f1e-badf-4d76-9b39-3d50f1a91e66" providerId="ADAL" clId="{372D74D7-F2D8-47F7-AA08-027D8B0796A6}" dt="2022-06-15T21:00:44.941" v="4" actId="790"/>
          <ac:spMkLst>
            <pc:docMk/>
            <pc:sldMk cId="728114428" sldId="2145705936"/>
            <ac:spMk id="4" creationId="{C3A7152E-1193-42D5-AAAE-792423D85737}"/>
          </ac:spMkLst>
        </pc:spChg>
        <pc:spChg chg="mod">
          <ac:chgData name="Jaroslav Svarc" userId="99620f1e-badf-4d76-9b39-3d50f1a91e66" providerId="ADAL" clId="{372D74D7-F2D8-47F7-AA08-027D8B0796A6}" dt="2022-06-15T21:00:44.942" v="5" actId="790"/>
          <ac:spMkLst>
            <pc:docMk/>
            <pc:sldMk cId="728114428" sldId="2145705936"/>
            <ac:spMk id="5" creationId="{7986FD49-9B2F-4208-8540-5F97918FA12C}"/>
          </ac:spMkLst>
        </pc:spChg>
        <pc:spChg chg="mod">
          <ac:chgData name="Jaroslav Svarc" userId="99620f1e-badf-4d76-9b39-3d50f1a91e66" providerId="ADAL" clId="{372D74D7-F2D8-47F7-AA08-027D8B0796A6}" dt="2022-06-15T21:00:44.943" v="6" actId="790"/>
          <ac:spMkLst>
            <pc:docMk/>
            <pc:sldMk cId="728114428" sldId="2145705936"/>
            <ac:spMk id="6" creationId="{216FD6E6-EB04-48C7-AAF4-64C6EAFFEBA2}"/>
          </ac:spMkLst>
        </pc:spChg>
      </pc:sldChg>
      <pc:sldChg chg="modSp mod">
        <pc:chgData name="Jaroslav Svarc" userId="99620f1e-badf-4d76-9b39-3d50f1a91e66" providerId="ADAL" clId="{372D74D7-F2D8-47F7-AA08-027D8B0796A6}" dt="2022-06-15T21:00:45.380" v="137"/>
        <pc:sldMkLst>
          <pc:docMk/>
          <pc:sldMk cId="1461379941" sldId="2147328314"/>
        </pc:sldMkLst>
        <pc:spChg chg="mod">
          <ac:chgData name="Jaroslav Svarc" userId="99620f1e-badf-4d76-9b39-3d50f1a91e66" providerId="ADAL" clId="{372D74D7-F2D8-47F7-AA08-027D8B0796A6}" dt="2022-06-15T21:00:45.347" v="122" actId="790"/>
          <ac:spMkLst>
            <pc:docMk/>
            <pc:sldMk cId="1461379941" sldId="2147328314"/>
            <ac:spMk id="2" creationId="{3DFEC1D0-4918-41D3-A0E2-8DB182F3225F}"/>
          </ac:spMkLst>
        </pc:spChg>
        <pc:spChg chg="mod">
          <ac:chgData name="Jaroslav Svarc" userId="99620f1e-badf-4d76-9b39-3d50f1a91e66" providerId="ADAL" clId="{372D74D7-F2D8-47F7-AA08-027D8B0796A6}" dt="2022-06-15T21:00:45.349" v="123" actId="790"/>
          <ac:spMkLst>
            <pc:docMk/>
            <pc:sldMk cId="1461379941" sldId="2147328314"/>
            <ac:spMk id="3" creationId="{E76C7918-084A-4DBE-9260-41722051BBE9}"/>
          </ac:spMkLst>
        </pc:spChg>
        <pc:spChg chg="mod">
          <ac:chgData name="Jaroslav Svarc" userId="99620f1e-badf-4d76-9b39-3d50f1a91e66" providerId="ADAL" clId="{372D74D7-F2D8-47F7-AA08-027D8B0796A6}" dt="2022-06-15T21:00:45.352" v="124" actId="790"/>
          <ac:spMkLst>
            <pc:docMk/>
            <pc:sldMk cId="1461379941" sldId="2147328314"/>
            <ac:spMk id="7" creationId="{19D0C12A-026C-483F-B71D-940229CD9D3E}"/>
          </ac:spMkLst>
        </pc:spChg>
        <pc:spChg chg="mod">
          <ac:chgData name="Jaroslav Svarc" userId="99620f1e-badf-4d76-9b39-3d50f1a91e66" providerId="ADAL" clId="{372D74D7-F2D8-47F7-AA08-027D8B0796A6}" dt="2022-06-15T21:00:45.323" v="109"/>
          <ac:spMkLst>
            <pc:docMk/>
            <pc:sldMk cId="1461379941" sldId="2147328314"/>
            <ac:spMk id="17" creationId="{6132C2EB-E1A4-4BE1-B592-850B11DCF3A9}"/>
          </ac:spMkLst>
        </pc:spChg>
        <pc:spChg chg="mod">
          <ac:chgData name="Jaroslav Svarc" userId="99620f1e-badf-4d76-9b39-3d50f1a91e66" providerId="ADAL" clId="{372D74D7-F2D8-47F7-AA08-027D8B0796A6}" dt="2022-06-15T21:00:45.324" v="110"/>
          <ac:spMkLst>
            <pc:docMk/>
            <pc:sldMk cId="1461379941" sldId="2147328314"/>
            <ac:spMk id="20" creationId="{F96D0309-CECD-430D-B83E-B7E97B708A99}"/>
          </ac:spMkLst>
        </pc:spChg>
        <pc:spChg chg="mod">
          <ac:chgData name="Jaroslav Svarc" userId="99620f1e-badf-4d76-9b39-3d50f1a91e66" providerId="ADAL" clId="{372D74D7-F2D8-47F7-AA08-027D8B0796A6}" dt="2022-06-15T21:00:45.325" v="111"/>
          <ac:spMkLst>
            <pc:docMk/>
            <pc:sldMk cId="1461379941" sldId="2147328314"/>
            <ac:spMk id="21" creationId="{7553BDBA-5CB7-4ABE-8968-DBAC611FE326}"/>
          </ac:spMkLst>
        </pc:spChg>
        <pc:spChg chg="mod">
          <ac:chgData name="Jaroslav Svarc" userId="99620f1e-badf-4d76-9b39-3d50f1a91e66" providerId="ADAL" clId="{372D74D7-F2D8-47F7-AA08-027D8B0796A6}" dt="2022-06-15T21:00:45.327" v="112"/>
          <ac:spMkLst>
            <pc:docMk/>
            <pc:sldMk cId="1461379941" sldId="2147328314"/>
            <ac:spMk id="22" creationId="{6FF998C5-5D92-45AB-8D6F-44671385458C}"/>
          </ac:spMkLst>
        </pc:spChg>
        <pc:spChg chg="mod">
          <ac:chgData name="Jaroslav Svarc" userId="99620f1e-badf-4d76-9b39-3d50f1a91e66" providerId="ADAL" clId="{372D74D7-F2D8-47F7-AA08-027D8B0796A6}" dt="2022-06-15T21:00:45.329" v="113"/>
          <ac:spMkLst>
            <pc:docMk/>
            <pc:sldMk cId="1461379941" sldId="2147328314"/>
            <ac:spMk id="23" creationId="{81A23D04-4E24-466E-9BBB-65BB8C568072}"/>
          </ac:spMkLst>
        </pc:spChg>
        <pc:spChg chg="mod">
          <ac:chgData name="Jaroslav Svarc" userId="99620f1e-badf-4d76-9b39-3d50f1a91e66" providerId="ADAL" clId="{372D74D7-F2D8-47F7-AA08-027D8B0796A6}" dt="2022-06-15T21:00:45.331" v="114" actId="790"/>
          <ac:spMkLst>
            <pc:docMk/>
            <pc:sldMk cId="1461379941" sldId="2147328314"/>
            <ac:spMk id="24" creationId="{C48F094A-00C0-4656-8FB5-B8A7A6D71EA7}"/>
          </ac:spMkLst>
        </pc:spChg>
        <pc:spChg chg="mod">
          <ac:chgData name="Jaroslav Svarc" userId="99620f1e-badf-4d76-9b39-3d50f1a91e66" providerId="ADAL" clId="{372D74D7-F2D8-47F7-AA08-027D8B0796A6}" dt="2022-06-15T21:00:45.332" v="115" actId="790"/>
          <ac:spMkLst>
            <pc:docMk/>
            <pc:sldMk cId="1461379941" sldId="2147328314"/>
            <ac:spMk id="25" creationId="{633A6684-0CBE-42D4-A9B1-CB0B18F7257D}"/>
          </ac:spMkLst>
        </pc:spChg>
        <pc:spChg chg="mod">
          <ac:chgData name="Jaroslav Svarc" userId="99620f1e-badf-4d76-9b39-3d50f1a91e66" providerId="ADAL" clId="{372D74D7-F2D8-47F7-AA08-027D8B0796A6}" dt="2022-06-15T21:00:45.336" v="116"/>
          <ac:spMkLst>
            <pc:docMk/>
            <pc:sldMk cId="1461379941" sldId="2147328314"/>
            <ac:spMk id="26" creationId="{642145BD-9F76-4208-8569-5DB4848F5AC6}"/>
          </ac:spMkLst>
        </pc:spChg>
        <pc:spChg chg="mod">
          <ac:chgData name="Jaroslav Svarc" userId="99620f1e-badf-4d76-9b39-3d50f1a91e66" providerId="ADAL" clId="{372D74D7-F2D8-47F7-AA08-027D8B0796A6}" dt="2022-06-15T21:00:45.339" v="117"/>
          <ac:spMkLst>
            <pc:docMk/>
            <pc:sldMk cId="1461379941" sldId="2147328314"/>
            <ac:spMk id="27" creationId="{C776C691-4E43-4C6F-BE6F-FF26EA18B790}"/>
          </ac:spMkLst>
        </pc:spChg>
        <pc:spChg chg="mod">
          <ac:chgData name="Jaroslav Svarc" userId="99620f1e-badf-4d76-9b39-3d50f1a91e66" providerId="ADAL" clId="{372D74D7-F2D8-47F7-AA08-027D8B0796A6}" dt="2022-06-15T21:00:45.341" v="118" actId="790"/>
          <ac:spMkLst>
            <pc:docMk/>
            <pc:sldMk cId="1461379941" sldId="2147328314"/>
            <ac:spMk id="28" creationId="{522047FA-9D04-4179-96AB-BF57EBB9D627}"/>
          </ac:spMkLst>
        </pc:spChg>
        <pc:spChg chg="mod">
          <ac:chgData name="Jaroslav Svarc" userId="99620f1e-badf-4d76-9b39-3d50f1a91e66" providerId="ADAL" clId="{372D74D7-F2D8-47F7-AA08-027D8B0796A6}" dt="2022-06-15T21:00:45.343" v="119" actId="790"/>
          <ac:spMkLst>
            <pc:docMk/>
            <pc:sldMk cId="1461379941" sldId="2147328314"/>
            <ac:spMk id="30" creationId="{F2A81F04-381B-4D69-B833-3AF3F7861431}"/>
          </ac:spMkLst>
        </pc:spChg>
        <pc:spChg chg="mod">
          <ac:chgData name="Jaroslav Svarc" userId="99620f1e-badf-4d76-9b39-3d50f1a91e66" providerId="ADAL" clId="{372D74D7-F2D8-47F7-AA08-027D8B0796A6}" dt="2022-06-15T21:00:45.344" v="120"/>
          <ac:spMkLst>
            <pc:docMk/>
            <pc:sldMk cId="1461379941" sldId="2147328314"/>
            <ac:spMk id="32" creationId="{75562137-AC20-4FFE-AEC3-A357B825B433}"/>
          </ac:spMkLst>
        </pc:spChg>
        <pc:spChg chg="mod">
          <ac:chgData name="Jaroslav Svarc" userId="99620f1e-badf-4d76-9b39-3d50f1a91e66" providerId="ADAL" clId="{372D74D7-F2D8-47F7-AA08-027D8B0796A6}" dt="2022-06-15T21:00:45.346" v="121"/>
          <ac:spMkLst>
            <pc:docMk/>
            <pc:sldMk cId="1461379941" sldId="2147328314"/>
            <ac:spMk id="35" creationId="{D9E35CCD-B4E8-4B2A-9147-C0E4671681DC}"/>
          </ac:spMkLst>
        </pc:spChg>
        <pc:spChg chg="mod">
          <ac:chgData name="Jaroslav Svarc" userId="99620f1e-badf-4d76-9b39-3d50f1a91e66" providerId="ADAL" clId="{372D74D7-F2D8-47F7-AA08-027D8B0796A6}" dt="2022-06-15T21:00:45.354" v="125" actId="790"/>
          <ac:spMkLst>
            <pc:docMk/>
            <pc:sldMk cId="1461379941" sldId="2147328314"/>
            <ac:spMk id="39" creationId="{51AADF3F-7D49-4863-84D7-963D1C91C921}"/>
          </ac:spMkLst>
        </pc:spChg>
        <pc:spChg chg="mod">
          <ac:chgData name="Jaroslav Svarc" userId="99620f1e-badf-4d76-9b39-3d50f1a91e66" providerId="ADAL" clId="{372D74D7-F2D8-47F7-AA08-027D8B0796A6}" dt="2022-06-15T21:00:45.355" v="126"/>
          <ac:spMkLst>
            <pc:docMk/>
            <pc:sldMk cId="1461379941" sldId="2147328314"/>
            <ac:spMk id="40" creationId="{1966CDC9-4769-473B-A49D-0B5BF197EB93}"/>
          </ac:spMkLst>
        </pc:spChg>
        <pc:spChg chg="mod">
          <ac:chgData name="Jaroslav Svarc" userId="99620f1e-badf-4d76-9b39-3d50f1a91e66" providerId="ADAL" clId="{372D74D7-F2D8-47F7-AA08-027D8B0796A6}" dt="2022-06-15T21:00:45.357" v="127"/>
          <ac:spMkLst>
            <pc:docMk/>
            <pc:sldMk cId="1461379941" sldId="2147328314"/>
            <ac:spMk id="43" creationId="{967C752D-FBC2-4432-8F5C-318FF3A71BF0}"/>
          </ac:spMkLst>
        </pc:spChg>
        <pc:spChg chg="mod">
          <ac:chgData name="Jaroslav Svarc" userId="99620f1e-badf-4d76-9b39-3d50f1a91e66" providerId="ADAL" clId="{372D74D7-F2D8-47F7-AA08-027D8B0796A6}" dt="2022-06-15T21:00:45.358" v="128"/>
          <ac:spMkLst>
            <pc:docMk/>
            <pc:sldMk cId="1461379941" sldId="2147328314"/>
            <ac:spMk id="44" creationId="{2A20A176-AC22-4398-AF03-691065B0376B}"/>
          </ac:spMkLst>
        </pc:spChg>
        <pc:spChg chg="mod">
          <ac:chgData name="Jaroslav Svarc" userId="99620f1e-badf-4d76-9b39-3d50f1a91e66" providerId="ADAL" clId="{372D74D7-F2D8-47F7-AA08-027D8B0796A6}" dt="2022-06-15T21:00:45.359" v="129"/>
          <ac:spMkLst>
            <pc:docMk/>
            <pc:sldMk cId="1461379941" sldId="2147328314"/>
            <ac:spMk id="45" creationId="{7F33ADB6-8661-4601-8CCE-0AE31DA35E8E}"/>
          </ac:spMkLst>
        </pc:spChg>
        <pc:spChg chg="mod">
          <ac:chgData name="Jaroslav Svarc" userId="99620f1e-badf-4d76-9b39-3d50f1a91e66" providerId="ADAL" clId="{372D74D7-F2D8-47F7-AA08-027D8B0796A6}" dt="2022-06-15T21:00:45.361" v="130" actId="790"/>
          <ac:spMkLst>
            <pc:docMk/>
            <pc:sldMk cId="1461379941" sldId="2147328314"/>
            <ac:spMk id="46" creationId="{0DD75498-EC5C-47DF-949C-2BDA615859BD}"/>
          </ac:spMkLst>
        </pc:spChg>
        <pc:spChg chg="mod">
          <ac:chgData name="Jaroslav Svarc" userId="99620f1e-badf-4d76-9b39-3d50f1a91e66" providerId="ADAL" clId="{372D74D7-F2D8-47F7-AA08-027D8B0796A6}" dt="2022-06-15T21:00:45.362" v="131" actId="790"/>
          <ac:spMkLst>
            <pc:docMk/>
            <pc:sldMk cId="1461379941" sldId="2147328314"/>
            <ac:spMk id="47" creationId="{CB1F600D-5506-4A07-891D-124554BDDEB1}"/>
          </ac:spMkLst>
        </pc:spChg>
        <pc:spChg chg="mod">
          <ac:chgData name="Jaroslav Svarc" userId="99620f1e-badf-4d76-9b39-3d50f1a91e66" providerId="ADAL" clId="{372D74D7-F2D8-47F7-AA08-027D8B0796A6}" dt="2022-06-15T21:00:45.363" v="132"/>
          <ac:spMkLst>
            <pc:docMk/>
            <pc:sldMk cId="1461379941" sldId="2147328314"/>
            <ac:spMk id="48" creationId="{C84DFF55-CB4E-44F7-BD10-DE2A8203DA7A}"/>
          </ac:spMkLst>
        </pc:spChg>
        <pc:spChg chg="mod">
          <ac:chgData name="Jaroslav Svarc" userId="99620f1e-badf-4d76-9b39-3d50f1a91e66" providerId="ADAL" clId="{372D74D7-F2D8-47F7-AA08-027D8B0796A6}" dt="2022-06-15T21:00:45.365" v="133"/>
          <ac:spMkLst>
            <pc:docMk/>
            <pc:sldMk cId="1461379941" sldId="2147328314"/>
            <ac:spMk id="49" creationId="{BE052753-412A-4524-9FD8-3C682411CE0D}"/>
          </ac:spMkLst>
        </pc:spChg>
        <pc:spChg chg="mod">
          <ac:chgData name="Jaroslav Svarc" userId="99620f1e-badf-4d76-9b39-3d50f1a91e66" providerId="ADAL" clId="{372D74D7-F2D8-47F7-AA08-027D8B0796A6}" dt="2022-06-15T21:00:45.368" v="134"/>
          <ac:spMkLst>
            <pc:docMk/>
            <pc:sldMk cId="1461379941" sldId="2147328314"/>
            <ac:spMk id="50" creationId="{4F3B0E34-CA30-4C29-A690-05B36E5CE564}"/>
          </ac:spMkLst>
        </pc:spChg>
        <pc:spChg chg="mod">
          <ac:chgData name="Jaroslav Svarc" userId="99620f1e-badf-4d76-9b39-3d50f1a91e66" providerId="ADAL" clId="{372D74D7-F2D8-47F7-AA08-027D8B0796A6}" dt="2022-06-15T21:00:45.379" v="135" actId="790"/>
          <ac:spMkLst>
            <pc:docMk/>
            <pc:sldMk cId="1461379941" sldId="2147328314"/>
            <ac:spMk id="51" creationId="{84BAC85E-5986-490C-87E1-E9A8A12E73EE}"/>
          </ac:spMkLst>
        </pc:spChg>
        <pc:spChg chg="mod">
          <ac:chgData name="Jaroslav Svarc" userId="99620f1e-badf-4d76-9b39-3d50f1a91e66" providerId="ADAL" clId="{372D74D7-F2D8-47F7-AA08-027D8B0796A6}" dt="2022-06-15T21:00:45.379" v="136"/>
          <ac:spMkLst>
            <pc:docMk/>
            <pc:sldMk cId="1461379941" sldId="2147328314"/>
            <ac:spMk id="54" creationId="{90029355-1E7F-4937-8C4E-9F0E57E5FE23}"/>
          </ac:spMkLst>
        </pc:spChg>
        <pc:spChg chg="mod">
          <ac:chgData name="Jaroslav Svarc" userId="99620f1e-badf-4d76-9b39-3d50f1a91e66" providerId="ADAL" clId="{372D74D7-F2D8-47F7-AA08-027D8B0796A6}" dt="2022-06-15T21:00:45.380" v="137"/>
          <ac:spMkLst>
            <pc:docMk/>
            <pc:sldMk cId="1461379941" sldId="2147328314"/>
            <ac:spMk id="55" creationId="{E2035BA1-3114-4D08-9F2A-A599C0955BE2}"/>
          </ac:spMkLst>
        </pc:spChg>
      </pc:sldChg>
      <pc:sldChg chg="delSp modSp mod">
        <pc:chgData name="Jaroslav Svarc" userId="99620f1e-badf-4d76-9b39-3d50f1a91e66" providerId="ADAL" clId="{372D74D7-F2D8-47F7-AA08-027D8B0796A6}" dt="2022-06-15T21:21:51.283" v="682" actId="478"/>
        <pc:sldMkLst>
          <pc:docMk/>
          <pc:sldMk cId="1360696624" sldId="2147328315"/>
        </pc:sldMkLst>
        <pc:spChg chg="mod">
          <ac:chgData name="Jaroslav Svarc" userId="99620f1e-badf-4d76-9b39-3d50f1a91e66" providerId="ADAL" clId="{372D74D7-F2D8-47F7-AA08-027D8B0796A6}" dt="2022-06-15T21:00:45.424" v="158" actId="790"/>
          <ac:spMkLst>
            <pc:docMk/>
            <pc:sldMk cId="1360696624" sldId="2147328315"/>
            <ac:spMk id="4" creationId="{45A96433-4BA3-417E-940E-B8158A1DF977}"/>
          </ac:spMkLst>
        </pc:spChg>
        <pc:spChg chg="mod">
          <ac:chgData name="Jaroslav Svarc" userId="99620f1e-badf-4d76-9b39-3d50f1a91e66" providerId="ADAL" clId="{372D74D7-F2D8-47F7-AA08-027D8B0796A6}" dt="2022-06-15T21:00:45.426" v="159" actId="790"/>
          <ac:spMkLst>
            <pc:docMk/>
            <pc:sldMk cId="1360696624" sldId="2147328315"/>
            <ac:spMk id="9" creationId="{6DF99186-8721-4D12-BD9C-7E4230C1DCF3}"/>
          </ac:spMkLst>
        </pc:spChg>
        <pc:spChg chg="mod">
          <ac:chgData name="Jaroslav Svarc" userId="99620f1e-badf-4d76-9b39-3d50f1a91e66" providerId="ADAL" clId="{372D74D7-F2D8-47F7-AA08-027D8B0796A6}" dt="2022-06-15T21:00:45.428" v="160" actId="790"/>
          <ac:spMkLst>
            <pc:docMk/>
            <pc:sldMk cId="1360696624" sldId="2147328315"/>
            <ac:spMk id="10" creationId="{BC3F3343-EA43-460A-ABC0-47CF8500CC26}"/>
          </ac:spMkLst>
        </pc:spChg>
        <pc:spChg chg="mod">
          <ac:chgData name="Jaroslav Svarc" userId="99620f1e-badf-4d76-9b39-3d50f1a91e66" providerId="ADAL" clId="{372D74D7-F2D8-47F7-AA08-027D8B0796A6}" dt="2022-06-15T21:00:45.429" v="161" actId="790"/>
          <ac:spMkLst>
            <pc:docMk/>
            <pc:sldMk cId="1360696624" sldId="2147328315"/>
            <ac:spMk id="11" creationId="{00E0508C-E434-49AB-B46A-0DBD19511415}"/>
          </ac:spMkLst>
        </pc:spChg>
        <pc:spChg chg="del mod">
          <ac:chgData name="Jaroslav Svarc" userId="99620f1e-badf-4d76-9b39-3d50f1a91e66" providerId="ADAL" clId="{372D74D7-F2D8-47F7-AA08-027D8B0796A6}" dt="2022-06-15T21:21:51.283" v="682" actId="478"/>
          <ac:spMkLst>
            <pc:docMk/>
            <pc:sldMk cId="1360696624" sldId="2147328315"/>
            <ac:spMk id="17" creationId="{6132C2EB-E1A4-4BE1-B592-850B11DCF3A9}"/>
          </ac:spMkLst>
        </pc:spChg>
        <pc:spChg chg="mod">
          <ac:chgData name="Jaroslav Svarc" userId="99620f1e-badf-4d76-9b39-3d50f1a91e66" providerId="ADAL" clId="{372D74D7-F2D8-47F7-AA08-027D8B0796A6}" dt="2022-06-15T21:00:45.382" v="139"/>
          <ac:spMkLst>
            <pc:docMk/>
            <pc:sldMk cId="1360696624" sldId="2147328315"/>
            <ac:spMk id="20" creationId="{F96D0309-CECD-430D-B83E-B7E97B708A99}"/>
          </ac:spMkLst>
        </pc:spChg>
        <pc:spChg chg="mod">
          <ac:chgData name="Jaroslav Svarc" userId="99620f1e-badf-4d76-9b39-3d50f1a91e66" providerId="ADAL" clId="{372D74D7-F2D8-47F7-AA08-027D8B0796A6}" dt="2022-06-15T21:00:45.383" v="140"/>
          <ac:spMkLst>
            <pc:docMk/>
            <pc:sldMk cId="1360696624" sldId="2147328315"/>
            <ac:spMk id="21" creationId="{7553BDBA-5CB7-4ABE-8968-DBAC611FE326}"/>
          </ac:spMkLst>
        </pc:spChg>
        <pc:spChg chg="mod">
          <ac:chgData name="Jaroslav Svarc" userId="99620f1e-badf-4d76-9b39-3d50f1a91e66" providerId="ADAL" clId="{372D74D7-F2D8-47F7-AA08-027D8B0796A6}" dt="2022-06-15T21:00:45.384" v="141"/>
          <ac:spMkLst>
            <pc:docMk/>
            <pc:sldMk cId="1360696624" sldId="2147328315"/>
            <ac:spMk id="22" creationId="{6FF998C5-5D92-45AB-8D6F-44671385458C}"/>
          </ac:spMkLst>
        </pc:spChg>
        <pc:spChg chg="mod">
          <ac:chgData name="Jaroslav Svarc" userId="99620f1e-badf-4d76-9b39-3d50f1a91e66" providerId="ADAL" clId="{372D74D7-F2D8-47F7-AA08-027D8B0796A6}" dt="2022-06-15T21:00:45.386" v="142"/>
          <ac:spMkLst>
            <pc:docMk/>
            <pc:sldMk cId="1360696624" sldId="2147328315"/>
            <ac:spMk id="23" creationId="{81A23D04-4E24-466E-9BBB-65BB8C568072}"/>
          </ac:spMkLst>
        </pc:spChg>
        <pc:spChg chg="mod">
          <ac:chgData name="Jaroslav Svarc" userId="99620f1e-badf-4d76-9b39-3d50f1a91e66" providerId="ADAL" clId="{372D74D7-F2D8-47F7-AA08-027D8B0796A6}" dt="2022-06-15T21:00:45.388" v="143" actId="790"/>
          <ac:spMkLst>
            <pc:docMk/>
            <pc:sldMk cId="1360696624" sldId="2147328315"/>
            <ac:spMk id="24" creationId="{C48F094A-00C0-4656-8FB5-B8A7A6D71EA7}"/>
          </ac:spMkLst>
        </pc:spChg>
        <pc:spChg chg="mod">
          <ac:chgData name="Jaroslav Svarc" userId="99620f1e-badf-4d76-9b39-3d50f1a91e66" providerId="ADAL" clId="{372D74D7-F2D8-47F7-AA08-027D8B0796A6}" dt="2022-06-15T21:00:45.389" v="144" actId="790"/>
          <ac:spMkLst>
            <pc:docMk/>
            <pc:sldMk cId="1360696624" sldId="2147328315"/>
            <ac:spMk id="25" creationId="{633A6684-0CBE-42D4-A9B1-CB0B18F7257D}"/>
          </ac:spMkLst>
        </pc:spChg>
        <pc:spChg chg="mod">
          <ac:chgData name="Jaroslav Svarc" userId="99620f1e-badf-4d76-9b39-3d50f1a91e66" providerId="ADAL" clId="{372D74D7-F2D8-47F7-AA08-027D8B0796A6}" dt="2022-06-15T21:00:45.393" v="145"/>
          <ac:spMkLst>
            <pc:docMk/>
            <pc:sldMk cId="1360696624" sldId="2147328315"/>
            <ac:spMk id="26" creationId="{642145BD-9F76-4208-8569-5DB4848F5AC6}"/>
          </ac:spMkLst>
        </pc:spChg>
        <pc:spChg chg="mod">
          <ac:chgData name="Jaroslav Svarc" userId="99620f1e-badf-4d76-9b39-3d50f1a91e66" providerId="ADAL" clId="{372D74D7-F2D8-47F7-AA08-027D8B0796A6}" dt="2022-06-15T21:00:45.397" v="146"/>
          <ac:spMkLst>
            <pc:docMk/>
            <pc:sldMk cId="1360696624" sldId="2147328315"/>
            <ac:spMk id="27" creationId="{C776C691-4E43-4C6F-BE6F-FF26EA18B790}"/>
          </ac:spMkLst>
        </pc:spChg>
        <pc:spChg chg="mod">
          <ac:chgData name="Jaroslav Svarc" userId="99620f1e-badf-4d76-9b39-3d50f1a91e66" providerId="ADAL" clId="{372D74D7-F2D8-47F7-AA08-027D8B0796A6}" dt="2022-06-15T21:00:45.399" v="147" actId="790"/>
          <ac:spMkLst>
            <pc:docMk/>
            <pc:sldMk cId="1360696624" sldId="2147328315"/>
            <ac:spMk id="30" creationId="{F2A81F04-381B-4D69-B833-3AF3F7861431}"/>
          </ac:spMkLst>
        </pc:spChg>
        <pc:spChg chg="mod">
          <ac:chgData name="Jaroslav Svarc" userId="99620f1e-badf-4d76-9b39-3d50f1a91e66" providerId="ADAL" clId="{372D74D7-F2D8-47F7-AA08-027D8B0796A6}" dt="2022-06-15T21:00:45.400" v="148"/>
          <ac:spMkLst>
            <pc:docMk/>
            <pc:sldMk cId="1360696624" sldId="2147328315"/>
            <ac:spMk id="32" creationId="{75562137-AC20-4FFE-AEC3-A357B825B433}"/>
          </ac:spMkLst>
        </pc:spChg>
        <pc:spChg chg="mod">
          <ac:chgData name="Jaroslav Svarc" userId="99620f1e-badf-4d76-9b39-3d50f1a91e66" providerId="ADAL" clId="{372D74D7-F2D8-47F7-AA08-027D8B0796A6}" dt="2022-06-15T21:00:45.402" v="149"/>
          <ac:spMkLst>
            <pc:docMk/>
            <pc:sldMk cId="1360696624" sldId="2147328315"/>
            <ac:spMk id="35" creationId="{D9E35CCD-B4E8-4B2A-9147-C0E4671681DC}"/>
          </ac:spMkLst>
        </pc:spChg>
        <pc:spChg chg="mod">
          <ac:chgData name="Jaroslav Svarc" userId="99620f1e-badf-4d76-9b39-3d50f1a91e66" providerId="ADAL" clId="{372D74D7-F2D8-47F7-AA08-027D8B0796A6}" dt="2022-06-15T21:00:45.403" v="150"/>
          <ac:spMkLst>
            <pc:docMk/>
            <pc:sldMk cId="1360696624" sldId="2147328315"/>
            <ac:spMk id="43" creationId="{967C752D-FBC2-4432-8F5C-318FF3A71BF0}"/>
          </ac:spMkLst>
        </pc:spChg>
        <pc:spChg chg="mod">
          <ac:chgData name="Jaroslav Svarc" userId="99620f1e-badf-4d76-9b39-3d50f1a91e66" providerId="ADAL" clId="{372D74D7-F2D8-47F7-AA08-027D8B0796A6}" dt="2022-06-15T21:00:45.404" v="151"/>
          <ac:spMkLst>
            <pc:docMk/>
            <pc:sldMk cId="1360696624" sldId="2147328315"/>
            <ac:spMk id="44" creationId="{2A20A176-AC22-4398-AF03-691065B0376B}"/>
          </ac:spMkLst>
        </pc:spChg>
        <pc:spChg chg="mod">
          <ac:chgData name="Jaroslav Svarc" userId="99620f1e-badf-4d76-9b39-3d50f1a91e66" providerId="ADAL" clId="{372D74D7-F2D8-47F7-AA08-027D8B0796A6}" dt="2022-06-15T21:00:45.405" v="152"/>
          <ac:spMkLst>
            <pc:docMk/>
            <pc:sldMk cId="1360696624" sldId="2147328315"/>
            <ac:spMk id="45" creationId="{7F33ADB6-8661-4601-8CCE-0AE31DA35E8E}"/>
          </ac:spMkLst>
        </pc:spChg>
        <pc:spChg chg="mod">
          <ac:chgData name="Jaroslav Svarc" userId="99620f1e-badf-4d76-9b39-3d50f1a91e66" providerId="ADAL" clId="{372D74D7-F2D8-47F7-AA08-027D8B0796A6}" dt="2022-06-15T21:00:45.407" v="153" actId="790"/>
          <ac:spMkLst>
            <pc:docMk/>
            <pc:sldMk cId="1360696624" sldId="2147328315"/>
            <ac:spMk id="46" creationId="{0DD75498-EC5C-47DF-949C-2BDA615859BD}"/>
          </ac:spMkLst>
        </pc:spChg>
        <pc:spChg chg="mod">
          <ac:chgData name="Jaroslav Svarc" userId="99620f1e-badf-4d76-9b39-3d50f1a91e66" providerId="ADAL" clId="{372D74D7-F2D8-47F7-AA08-027D8B0796A6}" dt="2022-06-15T21:00:45.408" v="154" actId="790"/>
          <ac:spMkLst>
            <pc:docMk/>
            <pc:sldMk cId="1360696624" sldId="2147328315"/>
            <ac:spMk id="47" creationId="{CB1F600D-5506-4A07-891D-124554BDDEB1}"/>
          </ac:spMkLst>
        </pc:spChg>
        <pc:spChg chg="mod">
          <ac:chgData name="Jaroslav Svarc" userId="99620f1e-badf-4d76-9b39-3d50f1a91e66" providerId="ADAL" clId="{372D74D7-F2D8-47F7-AA08-027D8B0796A6}" dt="2022-06-15T21:00:45.409" v="155"/>
          <ac:spMkLst>
            <pc:docMk/>
            <pc:sldMk cId="1360696624" sldId="2147328315"/>
            <ac:spMk id="48" creationId="{C84DFF55-CB4E-44F7-BD10-DE2A8203DA7A}"/>
          </ac:spMkLst>
        </pc:spChg>
        <pc:spChg chg="mod">
          <ac:chgData name="Jaroslav Svarc" userId="99620f1e-badf-4d76-9b39-3d50f1a91e66" providerId="ADAL" clId="{372D74D7-F2D8-47F7-AA08-027D8B0796A6}" dt="2022-06-15T21:00:45.413" v="156"/>
          <ac:spMkLst>
            <pc:docMk/>
            <pc:sldMk cId="1360696624" sldId="2147328315"/>
            <ac:spMk id="50" creationId="{4F3B0E34-CA30-4C29-A690-05B36E5CE564}"/>
          </ac:spMkLst>
        </pc:spChg>
        <pc:spChg chg="mod">
          <ac:chgData name="Jaroslav Svarc" userId="99620f1e-badf-4d76-9b39-3d50f1a91e66" providerId="ADAL" clId="{372D74D7-F2D8-47F7-AA08-027D8B0796A6}" dt="2022-06-15T21:00:45.423" v="157" actId="790"/>
          <ac:spMkLst>
            <pc:docMk/>
            <pc:sldMk cId="1360696624" sldId="2147328315"/>
            <ac:spMk id="51" creationId="{84BAC85E-5986-490C-87E1-E9A8A12E73EE}"/>
          </ac:spMkLst>
        </pc:spChg>
        <pc:spChg chg="mod">
          <ac:chgData name="Jaroslav Svarc" userId="99620f1e-badf-4d76-9b39-3d50f1a91e66" providerId="ADAL" clId="{372D74D7-F2D8-47F7-AA08-027D8B0796A6}" dt="2022-06-15T21:00:45.430" v="162"/>
          <ac:spMkLst>
            <pc:docMk/>
            <pc:sldMk cId="1360696624" sldId="2147328315"/>
            <ac:spMk id="58" creationId="{B248EE15-B079-4E9A-8193-F6951CC6062D}"/>
          </ac:spMkLst>
        </pc:spChg>
        <pc:spChg chg="mod">
          <ac:chgData name="Jaroslav Svarc" userId="99620f1e-badf-4d76-9b39-3d50f1a91e66" providerId="ADAL" clId="{372D74D7-F2D8-47F7-AA08-027D8B0796A6}" dt="2022-06-15T21:00:45.431" v="163"/>
          <ac:spMkLst>
            <pc:docMk/>
            <pc:sldMk cId="1360696624" sldId="2147328315"/>
            <ac:spMk id="59" creationId="{4D2ED528-63FF-4E1E-AC91-944C516E580F}"/>
          </ac:spMkLst>
        </pc:spChg>
      </pc:sldChg>
      <pc:sldChg chg="modSp mod">
        <pc:chgData name="Jaroslav Svarc" userId="99620f1e-badf-4d76-9b39-3d50f1a91e66" providerId="ADAL" clId="{372D74D7-F2D8-47F7-AA08-027D8B0796A6}" dt="2022-06-15T21:00:45.321" v="108" actId="790"/>
        <pc:sldMkLst>
          <pc:docMk/>
          <pc:sldMk cId="3079606689" sldId="2147328325"/>
        </pc:sldMkLst>
        <pc:spChg chg="mod">
          <ac:chgData name="Jaroslav Svarc" userId="99620f1e-badf-4d76-9b39-3d50f1a91e66" providerId="ADAL" clId="{372D74D7-F2D8-47F7-AA08-027D8B0796A6}" dt="2022-06-15T21:00:45.248" v="93" actId="790"/>
          <ac:spMkLst>
            <pc:docMk/>
            <pc:sldMk cId="3079606689" sldId="2147328325"/>
            <ac:spMk id="3" creationId="{7185C712-B522-492E-A4D1-5BD222AB9518}"/>
          </ac:spMkLst>
        </pc:spChg>
        <pc:spChg chg="mod">
          <ac:chgData name="Jaroslav Svarc" userId="99620f1e-badf-4d76-9b39-3d50f1a91e66" providerId="ADAL" clId="{372D74D7-F2D8-47F7-AA08-027D8B0796A6}" dt="2022-06-15T21:00:45.270" v="94" actId="790"/>
          <ac:spMkLst>
            <pc:docMk/>
            <pc:sldMk cId="3079606689" sldId="2147328325"/>
            <ac:spMk id="4" creationId="{D774E4E8-1897-40F2-92C2-8DFCEF4DBAF3}"/>
          </ac:spMkLst>
        </pc:spChg>
        <pc:spChg chg="mod">
          <ac:chgData name="Jaroslav Svarc" userId="99620f1e-badf-4d76-9b39-3d50f1a91e66" providerId="ADAL" clId="{372D74D7-F2D8-47F7-AA08-027D8B0796A6}" dt="2022-06-15T21:00:45.295" v="96" actId="790"/>
          <ac:spMkLst>
            <pc:docMk/>
            <pc:sldMk cId="3079606689" sldId="2147328325"/>
            <ac:spMk id="25" creationId="{F132365E-E800-4445-AFF7-6ACE4BDB8CE3}"/>
          </ac:spMkLst>
        </pc:spChg>
        <pc:spChg chg="mod">
          <ac:chgData name="Jaroslav Svarc" userId="99620f1e-badf-4d76-9b39-3d50f1a91e66" providerId="ADAL" clId="{372D74D7-F2D8-47F7-AA08-027D8B0796A6}" dt="2022-06-15T21:00:45.296" v="97" actId="790"/>
          <ac:spMkLst>
            <pc:docMk/>
            <pc:sldMk cId="3079606689" sldId="2147328325"/>
            <ac:spMk id="26" creationId="{C3B135F2-2A89-40D6-9DF8-3B3AF14E4D73}"/>
          </ac:spMkLst>
        </pc:spChg>
        <pc:spChg chg="mod">
          <ac:chgData name="Jaroslav Svarc" userId="99620f1e-badf-4d76-9b39-3d50f1a91e66" providerId="ADAL" clId="{372D74D7-F2D8-47F7-AA08-027D8B0796A6}" dt="2022-06-15T21:00:45.299" v="99"/>
          <ac:spMkLst>
            <pc:docMk/>
            <pc:sldMk cId="3079606689" sldId="2147328325"/>
            <ac:spMk id="48" creationId="{EA109DF3-3D8B-435C-8C4E-DBAE33FAE749}"/>
          </ac:spMkLst>
        </pc:spChg>
        <pc:spChg chg="mod">
          <ac:chgData name="Jaroslav Svarc" userId="99620f1e-badf-4d76-9b39-3d50f1a91e66" providerId="ADAL" clId="{372D74D7-F2D8-47F7-AA08-027D8B0796A6}" dt="2022-06-15T21:00:45.292" v="95" actId="790"/>
          <ac:spMkLst>
            <pc:docMk/>
            <pc:sldMk cId="3079606689" sldId="2147328325"/>
            <ac:spMk id="51" creationId="{6F9B6268-90B0-404A-8E11-046FA810DD26}"/>
          </ac:spMkLst>
        </pc:spChg>
        <pc:spChg chg="mod">
          <ac:chgData name="Jaroslav Svarc" userId="99620f1e-badf-4d76-9b39-3d50f1a91e66" providerId="ADAL" clId="{372D74D7-F2D8-47F7-AA08-027D8B0796A6}" dt="2022-06-15T21:00:45.318" v="107" actId="790"/>
          <ac:spMkLst>
            <pc:docMk/>
            <pc:sldMk cId="3079606689" sldId="2147328325"/>
            <ac:spMk id="53" creationId="{7C7C07B8-4E4A-44AE-970D-F9E7B7D48C49}"/>
          </ac:spMkLst>
        </pc:spChg>
        <pc:spChg chg="mod">
          <ac:chgData name="Jaroslav Svarc" userId="99620f1e-badf-4d76-9b39-3d50f1a91e66" providerId="ADAL" clId="{372D74D7-F2D8-47F7-AA08-027D8B0796A6}" dt="2022-06-15T21:00:45.321" v="108" actId="790"/>
          <ac:spMkLst>
            <pc:docMk/>
            <pc:sldMk cId="3079606689" sldId="2147328325"/>
            <ac:spMk id="54" creationId="{6E005971-20E3-4B44-9B50-89FEA07CA863}"/>
          </ac:spMkLst>
        </pc:spChg>
        <pc:spChg chg="mod">
          <ac:chgData name="Jaroslav Svarc" userId="99620f1e-badf-4d76-9b39-3d50f1a91e66" providerId="ADAL" clId="{372D74D7-F2D8-47F7-AA08-027D8B0796A6}" dt="2022-06-15T21:00:45.303" v="101" actId="790"/>
          <ac:spMkLst>
            <pc:docMk/>
            <pc:sldMk cId="3079606689" sldId="2147328325"/>
            <ac:spMk id="55" creationId="{B59F20E0-84BB-49E5-9561-9235CAF404E7}"/>
          </ac:spMkLst>
        </pc:spChg>
        <pc:spChg chg="mod">
          <ac:chgData name="Jaroslav Svarc" userId="99620f1e-badf-4d76-9b39-3d50f1a91e66" providerId="ADAL" clId="{372D74D7-F2D8-47F7-AA08-027D8B0796A6}" dt="2022-06-15T21:00:45.246" v="92" actId="790"/>
          <ac:spMkLst>
            <pc:docMk/>
            <pc:sldMk cId="3079606689" sldId="2147328325"/>
            <ac:spMk id="56" creationId="{B838C6A2-372E-497C-BD98-5CBBDA334053}"/>
          </ac:spMkLst>
        </pc:spChg>
        <pc:spChg chg="mod">
          <ac:chgData name="Jaroslav Svarc" userId="99620f1e-badf-4d76-9b39-3d50f1a91e66" providerId="ADAL" clId="{372D74D7-F2D8-47F7-AA08-027D8B0796A6}" dt="2022-06-15T21:00:45.298" v="98" actId="790"/>
          <ac:spMkLst>
            <pc:docMk/>
            <pc:sldMk cId="3079606689" sldId="2147328325"/>
            <ac:spMk id="57" creationId="{CA8146C8-DD1B-4803-BFEF-C3381243CE00}"/>
          </ac:spMkLst>
        </pc:spChg>
        <pc:spChg chg="mod">
          <ac:chgData name="Jaroslav Svarc" userId="99620f1e-badf-4d76-9b39-3d50f1a91e66" providerId="ADAL" clId="{372D74D7-F2D8-47F7-AA08-027D8B0796A6}" dt="2022-06-15T21:00:45.244" v="91" actId="790"/>
          <ac:spMkLst>
            <pc:docMk/>
            <pc:sldMk cId="3079606689" sldId="2147328325"/>
            <ac:spMk id="59" creationId="{FBDBE358-D9F3-4828-98F5-0A5DE92E39F8}"/>
          </ac:spMkLst>
        </pc:spChg>
        <pc:spChg chg="mod">
          <ac:chgData name="Jaroslav Svarc" userId="99620f1e-badf-4d76-9b39-3d50f1a91e66" providerId="ADAL" clId="{372D74D7-F2D8-47F7-AA08-027D8B0796A6}" dt="2022-06-15T21:00:45.301" v="100" actId="790"/>
          <ac:spMkLst>
            <pc:docMk/>
            <pc:sldMk cId="3079606689" sldId="2147328325"/>
            <ac:spMk id="74" creationId="{9167A795-68B5-4620-B1F4-17739D290829}"/>
          </ac:spMkLst>
        </pc:spChg>
        <pc:spChg chg="mod">
          <ac:chgData name="Jaroslav Svarc" userId="99620f1e-badf-4d76-9b39-3d50f1a91e66" providerId="ADAL" clId="{372D74D7-F2D8-47F7-AA08-027D8B0796A6}" dt="2022-06-15T21:00:45.305" v="102" actId="790"/>
          <ac:spMkLst>
            <pc:docMk/>
            <pc:sldMk cId="3079606689" sldId="2147328325"/>
            <ac:spMk id="76" creationId="{B57101CB-E799-4212-B5CC-E5518F180164}"/>
          </ac:spMkLst>
        </pc:spChg>
        <pc:spChg chg="mod">
          <ac:chgData name="Jaroslav Svarc" userId="99620f1e-badf-4d76-9b39-3d50f1a91e66" providerId="ADAL" clId="{372D74D7-F2D8-47F7-AA08-027D8B0796A6}" dt="2022-06-15T21:00:45.307" v="103" actId="790"/>
          <ac:spMkLst>
            <pc:docMk/>
            <pc:sldMk cId="3079606689" sldId="2147328325"/>
            <ac:spMk id="77" creationId="{4BC2CD86-DD83-4566-907E-ADBEB6624238}"/>
          </ac:spMkLst>
        </pc:spChg>
        <pc:spChg chg="mod">
          <ac:chgData name="Jaroslav Svarc" userId="99620f1e-badf-4d76-9b39-3d50f1a91e66" providerId="ADAL" clId="{372D74D7-F2D8-47F7-AA08-027D8B0796A6}" dt="2022-06-15T21:00:45.309" v="104" actId="790"/>
          <ac:spMkLst>
            <pc:docMk/>
            <pc:sldMk cId="3079606689" sldId="2147328325"/>
            <ac:spMk id="82" creationId="{BF68D0F7-531B-4FF1-A525-8B56FA12905B}"/>
          </ac:spMkLst>
        </pc:spChg>
        <pc:spChg chg="mod">
          <ac:chgData name="Jaroslav Svarc" userId="99620f1e-badf-4d76-9b39-3d50f1a91e66" providerId="ADAL" clId="{372D74D7-F2D8-47F7-AA08-027D8B0796A6}" dt="2022-06-15T21:00:45.310" v="105" actId="790"/>
          <ac:spMkLst>
            <pc:docMk/>
            <pc:sldMk cId="3079606689" sldId="2147328325"/>
            <ac:spMk id="83" creationId="{C2795FCF-E890-419A-9250-A8CE8C0E6BCB}"/>
          </ac:spMkLst>
        </pc:spChg>
        <pc:spChg chg="mod">
          <ac:chgData name="Jaroslav Svarc" userId="99620f1e-badf-4d76-9b39-3d50f1a91e66" providerId="ADAL" clId="{372D74D7-F2D8-47F7-AA08-027D8B0796A6}" dt="2022-06-15T21:00:45.316" v="106" actId="790"/>
          <ac:spMkLst>
            <pc:docMk/>
            <pc:sldMk cId="3079606689" sldId="2147328325"/>
            <ac:spMk id="88" creationId="{1E5C2EB7-FB21-48EB-8D97-78A2D1214966}"/>
          </ac:spMkLst>
        </pc:spChg>
      </pc:sldChg>
      <pc:sldChg chg="addSp delSp modSp mod">
        <pc:chgData name="Jaroslav Svarc" userId="99620f1e-badf-4d76-9b39-3d50f1a91e66" providerId="ADAL" clId="{372D74D7-F2D8-47F7-AA08-027D8B0796A6}" dt="2022-06-15T21:21:18.822" v="681" actId="1076"/>
        <pc:sldMkLst>
          <pc:docMk/>
          <pc:sldMk cId="3288891976" sldId="2147328326"/>
        </pc:sldMkLst>
        <pc:spChg chg="mod">
          <ac:chgData name="Jaroslav Svarc" userId="99620f1e-badf-4d76-9b39-3d50f1a91e66" providerId="ADAL" clId="{372D74D7-F2D8-47F7-AA08-027D8B0796A6}" dt="2022-06-15T21:00:45.513" v="207" actId="790"/>
          <ac:spMkLst>
            <pc:docMk/>
            <pc:sldMk cId="3288891976" sldId="2147328326"/>
            <ac:spMk id="7" creationId="{13A14D54-489E-414A-94EB-83F41A316755}"/>
          </ac:spMkLst>
        </pc:spChg>
        <pc:spChg chg="mod">
          <ac:chgData name="Jaroslav Svarc" userId="99620f1e-badf-4d76-9b39-3d50f1a91e66" providerId="ADAL" clId="{372D74D7-F2D8-47F7-AA08-027D8B0796A6}" dt="2022-06-15T21:00:45.504" v="201" actId="790"/>
          <ac:spMkLst>
            <pc:docMk/>
            <pc:sldMk cId="3288891976" sldId="2147328326"/>
            <ac:spMk id="10" creationId="{BC3F3343-EA43-460A-ABC0-47CF8500CC26}"/>
          </ac:spMkLst>
        </pc:spChg>
        <pc:spChg chg="mod">
          <ac:chgData name="Jaroslav Svarc" userId="99620f1e-badf-4d76-9b39-3d50f1a91e66" providerId="ADAL" clId="{372D74D7-F2D8-47F7-AA08-027D8B0796A6}" dt="2022-06-15T21:00:45.506" v="202" actId="790"/>
          <ac:spMkLst>
            <pc:docMk/>
            <pc:sldMk cId="3288891976" sldId="2147328326"/>
            <ac:spMk id="11" creationId="{00E0508C-E434-49AB-B46A-0DBD19511415}"/>
          </ac:spMkLst>
        </pc:spChg>
        <pc:spChg chg="mod">
          <ac:chgData name="Jaroslav Svarc" userId="99620f1e-badf-4d76-9b39-3d50f1a91e66" providerId="ADAL" clId="{372D74D7-F2D8-47F7-AA08-027D8B0796A6}" dt="2022-06-15T21:00:45.517" v="211" actId="790"/>
          <ac:spMkLst>
            <pc:docMk/>
            <pc:sldMk cId="3288891976" sldId="2147328326"/>
            <ac:spMk id="15" creationId="{23BF450F-50B4-42B1-B284-DEEB789EEEE6}"/>
          </ac:spMkLst>
        </pc:spChg>
        <pc:spChg chg="mod">
          <ac:chgData name="Jaroslav Svarc" userId="99620f1e-badf-4d76-9b39-3d50f1a91e66" providerId="ADAL" clId="{372D74D7-F2D8-47F7-AA08-027D8B0796A6}" dt="2022-06-15T21:00:45.521" v="213" actId="790"/>
          <ac:spMkLst>
            <pc:docMk/>
            <pc:sldMk cId="3288891976" sldId="2147328326"/>
            <ac:spMk id="16" creationId="{E05360ED-2637-4439-9984-205F407EF49E}"/>
          </ac:spMkLst>
        </pc:spChg>
        <pc:spChg chg="mod">
          <ac:chgData name="Jaroslav Svarc" userId="99620f1e-badf-4d76-9b39-3d50f1a91e66" providerId="ADAL" clId="{372D74D7-F2D8-47F7-AA08-027D8B0796A6}" dt="2022-06-15T21:19:20.438" v="672" actId="14100"/>
          <ac:spMkLst>
            <pc:docMk/>
            <pc:sldMk cId="3288891976" sldId="2147328326"/>
            <ac:spMk id="18" creationId="{C47B83FB-FB12-4295-A171-07D7AB58603B}"/>
          </ac:spMkLst>
        </pc:spChg>
        <pc:spChg chg="mod">
          <ac:chgData name="Jaroslav Svarc" userId="99620f1e-badf-4d76-9b39-3d50f1a91e66" providerId="ADAL" clId="{372D74D7-F2D8-47F7-AA08-027D8B0796A6}" dt="2022-06-15T21:00:45.480" v="188"/>
          <ac:spMkLst>
            <pc:docMk/>
            <pc:sldMk cId="3288891976" sldId="2147328326"/>
            <ac:spMk id="22" creationId="{6FF998C5-5D92-45AB-8D6F-44671385458C}"/>
          </ac:spMkLst>
        </pc:spChg>
        <pc:spChg chg="del mod">
          <ac:chgData name="Jaroslav Svarc" userId="99620f1e-badf-4d76-9b39-3d50f1a91e66" providerId="ADAL" clId="{372D74D7-F2D8-47F7-AA08-027D8B0796A6}" dt="2022-06-15T21:13:22.775" v="643" actId="478"/>
          <ac:spMkLst>
            <pc:docMk/>
            <pc:sldMk cId="3288891976" sldId="2147328326"/>
            <ac:spMk id="23" creationId="{81A23D04-4E24-466E-9BBB-65BB8C568072}"/>
          </ac:spMkLst>
        </pc:spChg>
        <pc:spChg chg="del mod">
          <ac:chgData name="Jaroslav Svarc" userId="99620f1e-badf-4d76-9b39-3d50f1a91e66" providerId="ADAL" clId="{372D74D7-F2D8-47F7-AA08-027D8B0796A6}" dt="2022-06-15T21:13:18.454" v="642" actId="478"/>
          <ac:spMkLst>
            <pc:docMk/>
            <pc:sldMk cId="3288891976" sldId="2147328326"/>
            <ac:spMk id="26" creationId="{642145BD-9F76-4208-8569-5DB4848F5AC6}"/>
          </ac:spMkLst>
        </pc:spChg>
        <pc:spChg chg="del mod">
          <ac:chgData name="Jaroslav Svarc" userId="99620f1e-badf-4d76-9b39-3d50f1a91e66" providerId="ADAL" clId="{372D74D7-F2D8-47F7-AA08-027D8B0796A6}" dt="2022-06-15T21:13:18.454" v="642" actId="478"/>
          <ac:spMkLst>
            <pc:docMk/>
            <pc:sldMk cId="3288891976" sldId="2147328326"/>
            <ac:spMk id="27" creationId="{C776C691-4E43-4C6F-BE6F-FF26EA18B790}"/>
          </ac:spMkLst>
        </pc:spChg>
        <pc:spChg chg="mod">
          <ac:chgData name="Jaroslav Svarc" userId="99620f1e-badf-4d76-9b39-3d50f1a91e66" providerId="ADAL" clId="{372D74D7-F2D8-47F7-AA08-027D8B0796A6}" dt="2022-06-15T21:00:45.490" v="192" actId="790"/>
          <ac:spMkLst>
            <pc:docMk/>
            <pc:sldMk cId="3288891976" sldId="2147328326"/>
            <ac:spMk id="30" creationId="{F2A81F04-381B-4D69-B833-3AF3F7861431}"/>
          </ac:spMkLst>
        </pc:spChg>
        <pc:spChg chg="mod">
          <ac:chgData name="Jaroslav Svarc" userId="99620f1e-badf-4d76-9b39-3d50f1a91e66" providerId="ADAL" clId="{372D74D7-F2D8-47F7-AA08-027D8B0796A6}" dt="2022-06-15T21:00:45.490" v="193"/>
          <ac:spMkLst>
            <pc:docMk/>
            <pc:sldMk cId="3288891976" sldId="2147328326"/>
            <ac:spMk id="32" creationId="{75562137-AC20-4FFE-AEC3-A357B825B433}"/>
          </ac:spMkLst>
        </pc:spChg>
        <pc:spChg chg="mod">
          <ac:chgData name="Jaroslav Svarc" userId="99620f1e-badf-4d76-9b39-3d50f1a91e66" providerId="ADAL" clId="{372D74D7-F2D8-47F7-AA08-027D8B0796A6}" dt="2022-06-15T21:00:45.492" v="194"/>
          <ac:spMkLst>
            <pc:docMk/>
            <pc:sldMk cId="3288891976" sldId="2147328326"/>
            <ac:spMk id="35" creationId="{D9E35CCD-B4E8-4B2A-9147-C0E4671681DC}"/>
          </ac:spMkLst>
        </pc:spChg>
        <pc:spChg chg="mod">
          <ac:chgData name="Jaroslav Svarc" userId="99620f1e-badf-4d76-9b39-3d50f1a91e66" providerId="ADAL" clId="{372D74D7-F2D8-47F7-AA08-027D8B0796A6}" dt="2022-06-15T21:00:45.493" v="195"/>
          <ac:spMkLst>
            <pc:docMk/>
            <pc:sldMk cId="3288891976" sldId="2147328326"/>
            <ac:spMk id="43" creationId="{967C752D-FBC2-4432-8F5C-318FF3A71BF0}"/>
          </ac:spMkLst>
        </pc:spChg>
        <pc:spChg chg="add mod">
          <ac:chgData name="Jaroslav Svarc" userId="99620f1e-badf-4d76-9b39-3d50f1a91e66" providerId="ADAL" clId="{372D74D7-F2D8-47F7-AA08-027D8B0796A6}" dt="2022-06-15T21:03:56.083" v="561" actId="1076"/>
          <ac:spMkLst>
            <pc:docMk/>
            <pc:sldMk cId="3288891976" sldId="2147328326"/>
            <ac:spMk id="44" creationId="{EBB632CF-8B7F-4E35-98BE-DBDF478B5FE7}"/>
          </ac:spMkLst>
        </pc:spChg>
        <pc:spChg chg="mod">
          <ac:chgData name="Jaroslav Svarc" userId="99620f1e-badf-4d76-9b39-3d50f1a91e66" providerId="ADAL" clId="{372D74D7-F2D8-47F7-AA08-027D8B0796A6}" dt="2022-06-15T21:00:45.494" v="196"/>
          <ac:spMkLst>
            <pc:docMk/>
            <pc:sldMk cId="3288891976" sldId="2147328326"/>
            <ac:spMk id="45" creationId="{7F33ADB6-8661-4601-8CCE-0AE31DA35E8E}"/>
          </ac:spMkLst>
        </pc:spChg>
        <pc:spChg chg="mod">
          <ac:chgData name="Jaroslav Svarc" userId="99620f1e-badf-4d76-9b39-3d50f1a91e66" providerId="ADAL" clId="{372D74D7-F2D8-47F7-AA08-027D8B0796A6}" dt="2022-06-15T21:00:45.495" v="197" actId="790"/>
          <ac:spMkLst>
            <pc:docMk/>
            <pc:sldMk cId="3288891976" sldId="2147328326"/>
            <ac:spMk id="46" creationId="{0DD75498-EC5C-47DF-949C-2BDA615859BD}"/>
          </ac:spMkLst>
        </pc:spChg>
        <pc:spChg chg="mod">
          <ac:chgData name="Jaroslav Svarc" userId="99620f1e-badf-4d76-9b39-3d50f1a91e66" providerId="ADAL" clId="{372D74D7-F2D8-47F7-AA08-027D8B0796A6}" dt="2022-06-15T21:00:45.497" v="198" actId="790"/>
          <ac:spMkLst>
            <pc:docMk/>
            <pc:sldMk cId="3288891976" sldId="2147328326"/>
            <ac:spMk id="47" creationId="{CB1F600D-5506-4A07-891D-124554BDDEB1}"/>
          </ac:spMkLst>
        </pc:spChg>
        <pc:spChg chg="mod">
          <ac:chgData name="Jaroslav Svarc" userId="99620f1e-badf-4d76-9b39-3d50f1a91e66" providerId="ADAL" clId="{372D74D7-F2D8-47F7-AA08-027D8B0796A6}" dt="2022-06-15T21:00:45.498" v="199"/>
          <ac:spMkLst>
            <pc:docMk/>
            <pc:sldMk cId="3288891976" sldId="2147328326"/>
            <ac:spMk id="48" creationId="{C84DFF55-CB4E-44F7-BD10-DE2A8203DA7A}"/>
          </ac:spMkLst>
        </pc:spChg>
        <pc:spChg chg="mod">
          <ac:chgData name="Jaroslav Svarc" userId="99620f1e-badf-4d76-9b39-3d50f1a91e66" providerId="ADAL" clId="{372D74D7-F2D8-47F7-AA08-027D8B0796A6}" dt="2022-06-15T21:00:45.502" v="200"/>
          <ac:spMkLst>
            <pc:docMk/>
            <pc:sldMk cId="3288891976" sldId="2147328326"/>
            <ac:spMk id="50" creationId="{4F3B0E34-CA30-4C29-A690-05B36E5CE564}"/>
          </ac:spMkLst>
        </pc:spChg>
        <pc:spChg chg="add mod">
          <ac:chgData name="Jaroslav Svarc" userId="99620f1e-badf-4d76-9b39-3d50f1a91e66" providerId="ADAL" clId="{372D74D7-F2D8-47F7-AA08-027D8B0796A6}" dt="2022-06-15T21:14:13.719" v="647" actId="1076"/>
          <ac:spMkLst>
            <pc:docMk/>
            <pc:sldMk cId="3288891976" sldId="2147328326"/>
            <ac:spMk id="51" creationId="{4BB9BC04-9B34-482B-AA5F-8A41A95FDC88}"/>
          </ac:spMkLst>
        </pc:spChg>
        <pc:spChg chg="mod">
          <ac:chgData name="Jaroslav Svarc" userId="99620f1e-badf-4d76-9b39-3d50f1a91e66" providerId="ADAL" clId="{372D74D7-F2D8-47F7-AA08-027D8B0796A6}" dt="2022-06-15T21:00:45.509" v="205"/>
          <ac:spMkLst>
            <pc:docMk/>
            <pc:sldMk cId="3288891976" sldId="2147328326"/>
            <ac:spMk id="52" creationId="{50122E98-DCEA-424D-947D-C46AAEDD93C0}"/>
          </ac:spMkLst>
        </pc:spChg>
        <pc:spChg chg="mod">
          <ac:chgData name="Jaroslav Svarc" userId="99620f1e-badf-4d76-9b39-3d50f1a91e66" providerId="ADAL" clId="{372D74D7-F2D8-47F7-AA08-027D8B0796A6}" dt="2022-06-15T21:00:45.510" v="206"/>
          <ac:spMkLst>
            <pc:docMk/>
            <pc:sldMk cId="3288891976" sldId="2147328326"/>
            <ac:spMk id="53" creationId="{1F2EE621-3092-42FE-8299-61CFCDA08C08}"/>
          </ac:spMkLst>
        </pc:spChg>
        <pc:spChg chg="mod">
          <ac:chgData name="Jaroslav Svarc" userId="99620f1e-badf-4d76-9b39-3d50f1a91e66" providerId="ADAL" clId="{372D74D7-F2D8-47F7-AA08-027D8B0796A6}" dt="2022-06-15T21:00:45.513" v="208"/>
          <ac:spMkLst>
            <pc:docMk/>
            <pc:sldMk cId="3288891976" sldId="2147328326"/>
            <ac:spMk id="55" creationId="{7FDBA61D-68DB-45A2-81A0-F53A512457A2}"/>
          </ac:spMkLst>
        </pc:spChg>
        <pc:spChg chg="mod">
          <ac:chgData name="Jaroslav Svarc" userId="99620f1e-badf-4d76-9b39-3d50f1a91e66" providerId="ADAL" clId="{372D74D7-F2D8-47F7-AA08-027D8B0796A6}" dt="2022-06-15T21:00:45.514" v="209"/>
          <ac:spMkLst>
            <pc:docMk/>
            <pc:sldMk cId="3288891976" sldId="2147328326"/>
            <ac:spMk id="56" creationId="{42CB2CB1-31C6-4C88-84F0-48C55F4BC713}"/>
          </ac:spMkLst>
        </pc:spChg>
        <pc:spChg chg="mod">
          <ac:chgData name="Jaroslav Svarc" userId="99620f1e-badf-4d76-9b39-3d50f1a91e66" providerId="ADAL" clId="{372D74D7-F2D8-47F7-AA08-027D8B0796A6}" dt="2022-06-15T21:00:45.508" v="203"/>
          <ac:spMkLst>
            <pc:docMk/>
            <pc:sldMk cId="3288891976" sldId="2147328326"/>
            <ac:spMk id="58" creationId="{B248EE15-B079-4E9A-8193-F6951CC6062D}"/>
          </ac:spMkLst>
        </pc:spChg>
        <pc:spChg chg="mod">
          <ac:chgData name="Jaroslav Svarc" userId="99620f1e-badf-4d76-9b39-3d50f1a91e66" providerId="ADAL" clId="{372D74D7-F2D8-47F7-AA08-027D8B0796A6}" dt="2022-06-15T21:00:45.508" v="204"/>
          <ac:spMkLst>
            <pc:docMk/>
            <pc:sldMk cId="3288891976" sldId="2147328326"/>
            <ac:spMk id="59" creationId="{4D2ED528-63FF-4E1E-AC91-944C516E580F}"/>
          </ac:spMkLst>
        </pc:spChg>
        <pc:spChg chg="mod">
          <ac:chgData name="Jaroslav Svarc" userId="99620f1e-badf-4d76-9b39-3d50f1a91e66" providerId="ADAL" clId="{372D74D7-F2D8-47F7-AA08-027D8B0796A6}" dt="2022-06-15T21:00:45.516" v="210"/>
          <ac:spMkLst>
            <pc:docMk/>
            <pc:sldMk cId="3288891976" sldId="2147328326"/>
            <ac:spMk id="60" creationId="{1D78BFAD-A843-496F-868D-31654D8A7D46}"/>
          </ac:spMkLst>
        </pc:spChg>
        <pc:spChg chg="mod">
          <ac:chgData name="Jaroslav Svarc" userId="99620f1e-badf-4d76-9b39-3d50f1a91e66" providerId="ADAL" clId="{372D74D7-F2D8-47F7-AA08-027D8B0796A6}" dt="2022-06-15T21:00:45.519" v="212" actId="790"/>
          <ac:spMkLst>
            <pc:docMk/>
            <pc:sldMk cId="3288891976" sldId="2147328326"/>
            <ac:spMk id="63" creationId="{1E1D239E-A211-4A14-BD9E-B7F7F57733C5}"/>
          </ac:spMkLst>
        </pc:spChg>
        <pc:spChg chg="add mod">
          <ac:chgData name="Jaroslav Svarc" userId="99620f1e-badf-4d76-9b39-3d50f1a91e66" providerId="ADAL" clId="{372D74D7-F2D8-47F7-AA08-027D8B0796A6}" dt="2022-06-15T21:14:20.857" v="649" actId="1076"/>
          <ac:spMkLst>
            <pc:docMk/>
            <pc:sldMk cId="3288891976" sldId="2147328326"/>
            <ac:spMk id="64" creationId="{C3BC04EB-BF2E-4D23-932B-CEE93C6755CD}"/>
          </ac:spMkLst>
        </pc:spChg>
        <pc:spChg chg="add mod">
          <ac:chgData name="Jaroslav Svarc" userId="99620f1e-badf-4d76-9b39-3d50f1a91e66" providerId="ADAL" clId="{372D74D7-F2D8-47F7-AA08-027D8B0796A6}" dt="2022-06-15T21:18:37.671" v="656" actId="1076"/>
          <ac:spMkLst>
            <pc:docMk/>
            <pc:sldMk cId="3288891976" sldId="2147328326"/>
            <ac:spMk id="65" creationId="{64F8A8FF-1AC1-41E9-AA84-031377C8E37E}"/>
          </ac:spMkLst>
        </pc:spChg>
        <pc:spChg chg="add mod">
          <ac:chgData name="Jaroslav Svarc" userId="99620f1e-badf-4d76-9b39-3d50f1a91e66" providerId="ADAL" clId="{372D74D7-F2D8-47F7-AA08-027D8B0796A6}" dt="2022-06-15T21:21:18.822" v="681" actId="1076"/>
          <ac:spMkLst>
            <pc:docMk/>
            <pc:sldMk cId="3288891976" sldId="2147328326"/>
            <ac:spMk id="66" creationId="{068BE1AE-E883-41FD-8E3B-AA581897CDA0}"/>
          </ac:spMkLst>
        </pc:spChg>
        <pc:spChg chg="add mod ord">
          <ac:chgData name="Jaroslav Svarc" userId="99620f1e-badf-4d76-9b39-3d50f1a91e66" providerId="ADAL" clId="{372D74D7-F2D8-47F7-AA08-027D8B0796A6}" dt="2022-06-15T21:19:35.002" v="675" actId="167"/>
          <ac:spMkLst>
            <pc:docMk/>
            <pc:sldMk cId="3288891976" sldId="2147328326"/>
            <ac:spMk id="67" creationId="{EBE3D1E4-FA85-4228-8E20-D62DAAE8520A}"/>
          </ac:spMkLst>
        </pc:spChg>
        <pc:spChg chg="add mod">
          <ac:chgData name="Jaroslav Svarc" userId="99620f1e-badf-4d76-9b39-3d50f1a91e66" providerId="ADAL" clId="{372D74D7-F2D8-47F7-AA08-027D8B0796A6}" dt="2022-06-15T21:20:35.330" v="678" actId="1076"/>
          <ac:spMkLst>
            <pc:docMk/>
            <pc:sldMk cId="3288891976" sldId="2147328326"/>
            <ac:spMk id="68" creationId="{6FDDF0FA-19B6-4627-B38E-9CB6943F7319}"/>
          </ac:spMkLst>
        </pc:spChg>
        <pc:spChg chg="add mod">
          <ac:chgData name="Jaroslav Svarc" userId="99620f1e-badf-4d76-9b39-3d50f1a91e66" providerId="ADAL" clId="{372D74D7-F2D8-47F7-AA08-027D8B0796A6}" dt="2022-06-15T21:20:41.296" v="680" actId="1076"/>
          <ac:spMkLst>
            <pc:docMk/>
            <pc:sldMk cId="3288891976" sldId="2147328326"/>
            <ac:spMk id="69" creationId="{B916326B-1083-4CE3-803F-A730004E0E1E}"/>
          </ac:spMkLst>
        </pc:spChg>
        <pc:picChg chg="mod">
          <ac:chgData name="Jaroslav Svarc" userId="99620f1e-badf-4d76-9b39-3d50f1a91e66" providerId="ADAL" clId="{372D74D7-F2D8-47F7-AA08-027D8B0796A6}" dt="2022-06-15T21:19:12.407" v="671" actId="1037"/>
          <ac:picMkLst>
            <pc:docMk/>
            <pc:sldMk cId="3288891976" sldId="2147328326"/>
            <ac:picMk id="62" creationId="{2B8EA8B7-5A24-4F5E-A05A-585E488E6DC5}"/>
          </ac:picMkLst>
        </pc:picChg>
      </pc:sldChg>
      <pc:sldChg chg="addSp delSp modSp mod">
        <pc:chgData name="Jaroslav Svarc" userId="99620f1e-badf-4d76-9b39-3d50f1a91e66" providerId="ADAL" clId="{372D74D7-F2D8-47F7-AA08-027D8B0796A6}" dt="2022-06-15T21:15:02.471" v="651" actId="20577"/>
        <pc:sldMkLst>
          <pc:docMk/>
          <pc:sldMk cId="1680825895" sldId="2147328327"/>
        </pc:sldMkLst>
        <pc:spChg chg="mod">
          <ac:chgData name="Jaroslav Svarc" userId="99620f1e-badf-4d76-9b39-3d50f1a91e66" providerId="ADAL" clId="{372D74D7-F2D8-47F7-AA08-027D8B0796A6}" dt="2022-06-15T21:00:45.470" v="183" actId="790"/>
          <ac:spMkLst>
            <pc:docMk/>
            <pc:sldMk cId="1680825895" sldId="2147328327"/>
            <ac:spMk id="7" creationId="{13A14D54-489E-414A-94EB-83F41A316755}"/>
          </ac:spMkLst>
        </pc:spChg>
        <pc:spChg chg="mod">
          <ac:chgData name="Jaroslav Svarc" userId="99620f1e-badf-4d76-9b39-3d50f1a91e66" providerId="ADAL" clId="{372D74D7-F2D8-47F7-AA08-027D8B0796A6}" dt="2022-06-15T21:00:45.463" v="177" actId="790"/>
          <ac:spMkLst>
            <pc:docMk/>
            <pc:sldMk cId="1680825895" sldId="2147328327"/>
            <ac:spMk id="10" creationId="{BC3F3343-EA43-460A-ABC0-47CF8500CC26}"/>
          </ac:spMkLst>
        </pc:spChg>
        <pc:spChg chg="mod">
          <ac:chgData name="Jaroslav Svarc" userId="99620f1e-badf-4d76-9b39-3d50f1a91e66" providerId="ADAL" clId="{372D74D7-F2D8-47F7-AA08-027D8B0796A6}" dt="2022-06-15T21:00:45.465" v="178" actId="790"/>
          <ac:spMkLst>
            <pc:docMk/>
            <pc:sldMk cId="1680825895" sldId="2147328327"/>
            <ac:spMk id="11" creationId="{00E0508C-E434-49AB-B46A-0DBD19511415}"/>
          </ac:spMkLst>
        </pc:spChg>
        <pc:spChg chg="mod">
          <ac:chgData name="Jaroslav Svarc" userId="99620f1e-badf-4d76-9b39-3d50f1a91e66" providerId="ADAL" clId="{372D74D7-F2D8-47F7-AA08-027D8B0796A6}" dt="2022-06-15T21:00:45.477" v="187" actId="790"/>
          <ac:spMkLst>
            <pc:docMk/>
            <pc:sldMk cId="1680825895" sldId="2147328327"/>
            <ac:spMk id="15" creationId="{23BF450F-50B4-42B1-B284-DEEB789EEEE6}"/>
          </ac:spMkLst>
        </pc:spChg>
        <pc:spChg chg="mod">
          <ac:chgData name="Jaroslav Svarc" userId="99620f1e-badf-4d76-9b39-3d50f1a91e66" providerId="ADAL" clId="{372D74D7-F2D8-47F7-AA08-027D8B0796A6}" dt="2022-06-15T21:00:45.433" v="164"/>
          <ac:spMkLst>
            <pc:docMk/>
            <pc:sldMk cId="1680825895" sldId="2147328327"/>
            <ac:spMk id="22" creationId="{6FF998C5-5D92-45AB-8D6F-44671385458C}"/>
          </ac:spMkLst>
        </pc:spChg>
        <pc:spChg chg="del mod">
          <ac:chgData name="Jaroslav Svarc" userId="99620f1e-badf-4d76-9b39-3d50f1a91e66" providerId="ADAL" clId="{372D74D7-F2D8-47F7-AA08-027D8B0796A6}" dt="2022-06-15T21:13:30.211" v="644" actId="478"/>
          <ac:spMkLst>
            <pc:docMk/>
            <pc:sldMk cId="1680825895" sldId="2147328327"/>
            <ac:spMk id="23" creationId="{81A23D04-4E24-466E-9BBB-65BB8C568072}"/>
          </ac:spMkLst>
        </pc:spChg>
        <pc:spChg chg="del mod">
          <ac:chgData name="Jaroslav Svarc" userId="99620f1e-badf-4d76-9b39-3d50f1a91e66" providerId="ADAL" clId="{372D74D7-F2D8-47F7-AA08-027D8B0796A6}" dt="2022-06-15T21:13:30.211" v="644" actId="478"/>
          <ac:spMkLst>
            <pc:docMk/>
            <pc:sldMk cId="1680825895" sldId="2147328327"/>
            <ac:spMk id="26" creationId="{642145BD-9F76-4208-8569-5DB4848F5AC6}"/>
          </ac:spMkLst>
        </pc:spChg>
        <pc:spChg chg="del mod">
          <ac:chgData name="Jaroslav Svarc" userId="99620f1e-badf-4d76-9b39-3d50f1a91e66" providerId="ADAL" clId="{372D74D7-F2D8-47F7-AA08-027D8B0796A6}" dt="2022-06-15T21:13:34.704" v="645" actId="478"/>
          <ac:spMkLst>
            <pc:docMk/>
            <pc:sldMk cId="1680825895" sldId="2147328327"/>
            <ac:spMk id="27" creationId="{C776C691-4E43-4C6F-BE6F-FF26EA18B790}"/>
          </ac:spMkLst>
        </pc:spChg>
        <pc:spChg chg="mod">
          <ac:chgData name="Jaroslav Svarc" userId="99620f1e-badf-4d76-9b39-3d50f1a91e66" providerId="ADAL" clId="{372D74D7-F2D8-47F7-AA08-027D8B0796A6}" dt="2022-06-15T21:15:02.471" v="651" actId="20577"/>
          <ac:spMkLst>
            <pc:docMk/>
            <pc:sldMk cId="1680825895" sldId="2147328327"/>
            <ac:spMk id="30" creationId="{F2A81F04-381B-4D69-B833-3AF3F7861431}"/>
          </ac:spMkLst>
        </pc:spChg>
        <pc:spChg chg="mod">
          <ac:chgData name="Jaroslav Svarc" userId="99620f1e-badf-4d76-9b39-3d50f1a91e66" providerId="ADAL" clId="{372D74D7-F2D8-47F7-AA08-027D8B0796A6}" dt="2022-06-15T21:00:45.446" v="169"/>
          <ac:spMkLst>
            <pc:docMk/>
            <pc:sldMk cId="1680825895" sldId="2147328327"/>
            <ac:spMk id="32" creationId="{75562137-AC20-4FFE-AEC3-A357B825B433}"/>
          </ac:spMkLst>
        </pc:spChg>
        <pc:spChg chg="mod">
          <ac:chgData name="Jaroslav Svarc" userId="99620f1e-badf-4d76-9b39-3d50f1a91e66" providerId="ADAL" clId="{372D74D7-F2D8-47F7-AA08-027D8B0796A6}" dt="2022-06-15T21:00:45.449" v="170"/>
          <ac:spMkLst>
            <pc:docMk/>
            <pc:sldMk cId="1680825895" sldId="2147328327"/>
            <ac:spMk id="35" creationId="{D9E35CCD-B4E8-4B2A-9147-C0E4671681DC}"/>
          </ac:spMkLst>
        </pc:spChg>
        <pc:spChg chg="mod">
          <ac:chgData name="Jaroslav Svarc" userId="99620f1e-badf-4d76-9b39-3d50f1a91e66" providerId="ADAL" clId="{372D74D7-F2D8-47F7-AA08-027D8B0796A6}" dt="2022-06-15T21:00:45.449" v="171"/>
          <ac:spMkLst>
            <pc:docMk/>
            <pc:sldMk cId="1680825895" sldId="2147328327"/>
            <ac:spMk id="43" creationId="{967C752D-FBC2-4432-8F5C-318FF3A71BF0}"/>
          </ac:spMkLst>
        </pc:spChg>
        <pc:spChg chg="add mod">
          <ac:chgData name="Jaroslav Svarc" userId="99620f1e-badf-4d76-9b39-3d50f1a91e66" providerId="ADAL" clId="{372D74D7-F2D8-47F7-AA08-027D8B0796A6}" dt="2022-06-15T21:03:22.746" v="559" actId="1076"/>
          <ac:spMkLst>
            <pc:docMk/>
            <pc:sldMk cId="1680825895" sldId="2147328327"/>
            <ac:spMk id="44" creationId="{932C7327-80E8-4438-91A6-5F988DF8E409}"/>
          </ac:spMkLst>
        </pc:spChg>
        <pc:spChg chg="mod">
          <ac:chgData name="Jaroslav Svarc" userId="99620f1e-badf-4d76-9b39-3d50f1a91e66" providerId="ADAL" clId="{372D74D7-F2D8-47F7-AA08-027D8B0796A6}" dt="2022-06-15T21:00:45.451" v="172"/>
          <ac:spMkLst>
            <pc:docMk/>
            <pc:sldMk cId="1680825895" sldId="2147328327"/>
            <ac:spMk id="45" creationId="{7F33ADB6-8661-4601-8CCE-0AE31DA35E8E}"/>
          </ac:spMkLst>
        </pc:spChg>
        <pc:spChg chg="mod">
          <ac:chgData name="Jaroslav Svarc" userId="99620f1e-badf-4d76-9b39-3d50f1a91e66" providerId="ADAL" clId="{372D74D7-F2D8-47F7-AA08-027D8B0796A6}" dt="2022-06-15T21:00:45.452" v="173" actId="790"/>
          <ac:spMkLst>
            <pc:docMk/>
            <pc:sldMk cId="1680825895" sldId="2147328327"/>
            <ac:spMk id="46" creationId="{0DD75498-EC5C-47DF-949C-2BDA615859BD}"/>
          </ac:spMkLst>
        </pc:spChg>
        <pc:spChg chg="mod">
          <ac:chgData name="Jaroslav Svarc" userId="99620f1e-badf-4d76-9b39-3d50f1a91e66" providerId="ADAL" clId="{372D74D7-F2D8-47F7-AA08-027D8B0796A6}" dt="2022-06-15T21:00:45.454" v="174" actId="790"/>
          <ac:spMkLst>
            <pc:docMk/>
            <pc:sldMk cId="1680825895" sldId="2147328327"/>
            <ac:spMk id="47" creationId="{CB1F600D-5506-4A07-891D-124554BDDEB1}"/>
          </ac:spMkLst>
        </pc:spChg>
        <pc:spChg chg="mod">
          <ac:chgData name="Jaroslav Svarc" userId="99620f1e-badf-4d76-9b39-3d50f1a91e66" providerId="ADAL" clId="{372D74D7-F2D8-47F7-AA08-027D8B0796A6}" dt="2022-06-15T21:00:45.456" v="175"/>
          <ac:spMkLst>
            <pc:docMk/>
            <pc:sldMk cId="1680825895" sldId="2147328327"/>
            <ac:spMk id="48" creationId="{C84DFF55-CB4E-44F7-BD10-DE2A8203DA7A}"/>
          </ac:spMkLst>
        </pc:spChg>
        <pc:spChg chg="mod">
          <ac:chgData name="Jaroslav Svarc" userId="99620f1e-badf-4d76-9b39-3d50f1a91e66" providerId="ADAL" clId="{372D74D7-F2D8-47F7-AA08-027D8B0796A6}" dt="2022-06-15T21:00:45.461" v="176"/>
          <ac:spMkLst>
            <pc:docMk/>
            <pc:sldMk cId="1680825895" sldId="2147328327"/>
            <ac:spMk id="50" creationId="{4F3B0E34-CA30-4C29-A690-05B36E5CE564}"/>
          </ac:spMkLst>
        </pc:spChg>
        <pc:spChg chg="mod">
          <ac:chgData name="Jaroslav Svarc" userId="99620f1e-badf-4d76-9b39-3d50f1a91e66" providerId="ADAL" clId="{372D74D7-F2D8-47F7-AA08-027D8B0796A6}" dt="2022-06-15T21:00:45.467" v="181"/>
          <ac:spMkLst>
            <pc:docMk/>
            <pc:sldMk cId="1680825895" sldId="2147328327"/>
            <ac:spMk id="52" creationId="{50122E98-DCEA-424D-947D-C46AAEDD93C0}"/>
          </ac:spMkLst>
        </pc:spChg>
        <pc:spChg chg="mod">
          <ac:chgData name="Jaroslav Svarc" userId="99620f1e-badf-4d76-9b39-3d50f1a91e66" providerId="ADAL" clId="{372D74D7-F2D8-47F7-AA08-027D8B0796A6}" dt="2022-06-15T21:00:45.468" v="182"/>
          <ac:spMkLst>
            <pc:docMk/>
            <pc:sldMk cId="1680825895" sldId="2147328327"/>
            <ac:spMk id="53" creationId="{1F2EE621-3092-42FE-8299-61CFCDA08C08}"/>
          </ac:spMkLst>
        </pc:spChg>
        <pc:spChg chg="mod">
          <ac:chgData name="Jaroslav Svarc" userId="99620f1e-badf-4d76-9b39-3d50f1a91e66" providerId="ADAL" clId="{372D74D7-F2D8-47F7-AA08-027D8B0796A6}" dt="2022-06-15T21:00:45.471" v="184"/>
          <ac:spMkLst>
            <pc:docMk/>
            <pc:sldMk cId="1680825895" sldId="2147328327"/>
            <ac:spMk id="55" creationId="{7FDBA61D-68DB-45A2-81A0-F53A512457A2}"/>
          </ac:spMkLst>
        </pc:spChg>
        <pc:spChg chg="mod">
          <ac:chgData name="Jaroslav Svarc" userId="99620f1e-badf-4d76-9b39-3d50f1a91e66" providerId="ADAL" clId="{372D74D7-F2D8-47F7-AA08-027D8B0796A6}" dt="2022-06-15T21:00:45.473" v="185"/>
          <ac:spMkLst>
            <pc:docMk/>
            <pc:sldMk cId="1680825895" sldId="2147328327"/>
            <ac:spMk id="56" creationId="{42CB2CB1-31C6-4C88-84F0-48C55F4BC713}"/>
          </ac:spMkLst>
        </pc:spChg>
        <pc:spChg chg="mod">
          <ac:chgData name="Jaroslav Svarc" userId="99620f1e-badf-4d76-9b39-3d50f1a91e66" providerId="ADAL" clId="{372D74D7-F2D8-47F7-AA08-027D8B0796A6}" dt="2022-06-15T21:00:45.465" v="179"/>
          <ac:spMkLst>
            <pc:docMk/>
            <pc:sldMk cId="1680825895" sldId="2147328327"/>
            <ac:spMk id="58" creationId="{B248EE15-B079-4E9A-8193-F6951CC6062D}"/>
          </ac:spMkLst>
        </pc:spChg>
        <pc:spChg chg="mod">
          <ac:chgData name="Jaroslav Svarc" userId="99620f1e-badf-4d76-9b39-3d50f1a91e66" providerId="ADAL" clId="{372D74D7-F2D8-47F7-AA08-027D8B0796A6}" dt="2022-06-15T21:00:45.466" v="180"/>
          <ac:spMkLst>
            <pc:docMk/>
            <pc:sldMk cId="1680825895" sldId="2147328327"/>
            <ac:spMk id="59" creationId="{4D2ED528-63FF-4E1E-AC91-944C516E580F}"/>
          </ac:spMkLst>
        </pc:spChg>
        <pc:spChg chg="mod">
          <ac:chgData name="Jaroslav Svarc" userId="99620f1e-badf-4d76-9b39-3d50f1a91e66" providerId="ADAL" clId="{372D74D7-F2D8-47F7-AA08-027D8B0796A6}" dt="2022-06-15T21:00:45.475" v="186"/>
          <ac:spMkLst>
            <pc:docMk/>
            <pc:sldMk cId="1680825895" sldId="2147328327"/>
            <ac:spMk id="60" creationId="{1D78BFAD-A843-496F-868D-31654D8A7D46}"/>
          </ac:spMkLst>
        </pc:spChg>
      </pc:sldChg>
      <pc:sldMasterChg chg="modSp mod modSldLayout">
        <pc:chgData name="Jaroslav Svarc" userId="99620f1e-badf-4d76-9b39-3d50f1a91e66" providerId="ADAL" clId="{372D74D7-F2D8-47F7-AA08-027D8B0796A6}" dt="2022-06-15T21:00:46.533" v="557"/>
        <pc:sldMasterMkLst>
          <pc:docMk/>
          <pc:sldMasterMk cId="2523064765" sldId="2147483660"/>
        </pc:sldMasterMkLst>
        <pc:spChg chg="mod">
          <ac:chgData name="Jaroslav Svarc" userId="99620f1e-badf-4d76-9b39-3d50f1a91e66" providerId="ADAL" clId="{372D74D7-F2D8-47F7-AA08-027D8B0796A6}" dt="2022-06-15T21:00:46.074" v="434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Jaroslav Svarc" userId="99620f1e-badf-4d76-9b39-3d50f1a91e66" providerId="ADAL" clId="{372D74D7-F2D8-47F7-AA08-027D8B0796A6}" dt="2022-06-15T21:00:46.069" v="433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Jaroslav Svarc" userId="99620f1e-badf-4d76-9b39-3d50f1a91e66" providerId="ADAL" clId="{372D74D7-F2D8-47F7-AA08-027D8B0796A6}" dt="2022-06-15T21:00:46.185" v="43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Jaroslav Svarc" userId="99620f1e-badf-4d76-9b39-3d50f1a91e66" providerId="ADAL" clId="{372D74D7-F2D8-47F7-AA08-027D8B0796A6}" dt="2022-06-15T21:00:45.535" v="220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185" v="43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Jaroslav Svarc" userId="99620f1e-badf-4d76-9b39-3d50f1a91e66" providerId="ADAL" clId="{372D74D7-F2D8-47F7-AA08-027D8B0796A6}" dt="2022-06-15T21:00:45.541" v="224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Jaroslav Svarc" userId="99620f1e-badf-4d76-9b39-3d50f1a91e66" providerId="ADAL" clId="{372D74D7-F2D8-47F7-AA08-027D8B0796A6}" dt="2022-06-15T21:00:45.529" v="217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Jaroslav Svarc" userId="99620f1e-badf-4d76-9b39-3d50f1a91e66" providerId="ADAL" clId="{372D74D7-F2D8-47F7-AA08-027D8B0796A6}" dt="2022-06-15T21:00:45.536" v="221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538" v="222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533" v="219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531" v="218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02" v="443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Jaroslav Svarc" userId="99620f1e-badf-4d76-9b39-3d50f1a91e66" providerId="ADAL" clId="{372D74D7-F2D8-47F7-AA08-027D8B0796A6}" dt="2022-06-15T21:00:45.556" v="233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Jaroslav Svarc" userId="99620f1e-badf-4d76-9b39-3d50f1a91e66" providerId="ADAL" clId="{372D74D7-F2D8-47F7-AA08-027D8B0796A6}" dt="2022-06-15T21:00:46.202" v="443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Jaroslav Svarc" userId="99620f1e-badf-4d76-9b39-3d50f1a91e66" providerId="ADAL" clId="{372D74D7-F2D8-47F7-AA08-027D8B0796A6}" dt="2022-06-15T21:00:45.558" v="234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Jaroslav Svarc" userId="99620f1e-badf-4d76-9b39-3d50f1a91e66" providerId="ADAL" clId="{372D74D7-F2D8-47F7-AA08-027D8B0796A6}" dt="2022-06-15T21:00:45.560" v="235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Jaroslav Svarc" userId="99620f1e-badf-4d76-9b39-3d50f1a91e66" providerId="ADAL" clId="{372D74D7-F2D8-47F7-AA08-027D8B0796A6}" dt="2022-06-15T21:00:45.565" v="237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10" v="446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Jaroslav Svarc" userId="99620f1e-badf-4d76-9b39-3d50f1a91e66" providerId="ADAL" clId="{372D74D7-F2D8-47F7-AA08-027D8B0796A6}" dt="2022-06-15T21:00:46.210" v="446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Jaroslav Svarc" userId="99620f1e-badf-4d76-9b39-3d50f1a91e66" providerId="ADAL" clId="{372D74D7-F2D8-47F7-AA08-027D8B0796A6}" dt="2022-06-15T21:00:45.569" v="239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Jaroslav Svarc" userId="99620f1e-badf-4d76-9b39-3d50f1a91e66" providerId="ADAL" clId="{372D74D7-F2D8-47F7-AA08-027D8B0796A6}" dt="2022-06-15T21:00:45.570" v="240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Jaroslav Svarc" userId="99620f1e-badf-4d76-9b39-3d50f1a91e66" providerId="ADAL" clId="{372D74D7-F2D8-47F7-AA08-027D8B0796A6}" dt="2022-06-15T21:00:45.574" v="242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Jaroslav Svarc" userId="99620f1e-badf-4d76-9b39-3d50f1a91e66" providerId="ADAL" clId="{372D74D7-F2D8-47F7-AA08-027D8B0796A6}" dt="2022-06-15T21:00:45.567" v="238" actId="790"/>
            <ac:spMkLst>
              <pc:docMk/>
              <pc:sldMasterMk cId="2523064765" sldId="2147483660"/>
              <pc:sldLayoutMk cId="2064663325" sldId="2147483664"/>
              <ac:spMk id="13" creationId="{368FADF5-0F2E-41A5-9C74-2E60F7AC8939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17" v="449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Jaroslav Svarc" userId="99620f1e-badf-4d76-9b39-3d50f1a91e66" providerId="ADAL" clId="{372D74D7-F2D8-47F7-AA08-027D8B0796A6}" dt="2022-06-15T21:00:45.576" v="243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217" v="449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Jaroslav Svarc" userId="99620f1e-badf-4d76-9b39-3d50f1a91e66" providerId="ADAL" clId="{372D74D7-F2D8-47F7-AA08-027D8B0796A6}" dt="2022-06-15T21:00:45.583" v="247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Jaroslav Svarc" userId="99620f1e-badf-4d76-9b39-3d50f1a91e66" providerId="ADAL" clId="{372D74D7-F2D8-47F7-AA08-027D8B0796A6}" dt="2022-06-15T21:00:45.578" v="244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Jaroslav Svarc" userId="99620f1e-badf-4d76-9b39-3d50f1a91e66" providerId="ADAL" clId="{372D74D7-F2D8-47F7-AA08-027D8B0796A6}" dt="2022-06-15T21:00:45.580" v="245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25" v="452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Jaroslav Svarc" userId="99620f1e-badf-4d76-9b39-3d50f1a91e66" providerId="ADAL" clId="{372D74D7-F2D8-47F7-AA08-027D8B0796A6}" dt="2022-06-15T21:00:45.583" v="248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225" v="452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Jaroslav Svarc" userId="99620f1e-badf-4d76-9b39-3d50f1a91e66" providerId="ADAL" clId="{372D74D7-F2D8-47F7-AA08-027D8B0796A6}" dt="2022-06-15T21:00:45.592" v="252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Jaroslav Svarc" userId="99620f1e-badf-4d76-9b39-3d50f1a91e66" providerId="ADAL" clId="{372D74D7-F2D8-47F7-AA08-027D8B0796A6}" dt="2022-06-15T21:00:45.586" v="249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Jaroslav Svarc" userId="99620f1e-badf-4d76-9b39-3d50f1a91e66" providerId="ADAL" clId="{372D74D7-F2D8-47F7-AA08-027D8B0796A6}" dt="2022-06-15T21:00:45.588" v="250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33" v="455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Jaroslav Svarc" userId="99620f1e-badf-4d76-9b39-3d50f1a91e66" providerId="ADAL" clId="{372D74D7-F2D8-47F7-AA08-027D8B0796A6}" dt="2022-06-15T21:00:45.594" v="253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233" v="455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Jaroslav Svarc" userId="99620f1e-badf-4d76-9b39-3d50f1a91e66" providerId="ADAL" clId="{372D74D7-F2D8-47F7-AA08-027D8B0796A6}" dt="2022-06-15T21:00:45.600" v="257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Jaroslav Svarc" userId="99620f1e-badf-4d76-9b39-3d50f1a91e66" providerId="ADAL" clId="{372D74D7-F2D8-47F7-AA08-027D8B0796A6}" dt="2022-06-15T21:00:45.596" v="254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Jaroslav Svarc" userId="99620f1e-badf-4d76-9b39-3d50f1a91e66" providerId="ADAL" clId="{372D74D7-F2D8-47F7-AA08-027D8B0796A6}" dt="2022-06-15T21:00:45.598" v="255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42" v="458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Jaroslav Svarc" userId="99620f1e-badf-4d76-9b39-3d50f1a91e66" providerId="ADAL" clId="{372D74D7-F2D8-47F7-AA08-027D8B0796A6}" dt="2022-06-15T21:00:45.602" v="258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242" v="458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Jaroslav Svarc" userId="99620f1e-badf-4d76-9b39-3d50f1a91e66" providerId="ADAL" clId="{372D74D7-F2D8-47F7-AA08-027D8B0796A6}" dt="2022-06-15T21:00:45.610" v="262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Jaroslav Svarc" userId="99620f1e-badf-4d76-9b39-3d50f1a91e66" providerId="ADAL" clId="{372D74D7-F2D8-47F7-AA08-027D8B0796A6}" dt="2022-06-15T21:00:45.604" v="259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Jaroslav Svarc" userId="99620f1e-badf-4d76-9b39-3d50f1a91e66" providerId="ADAL" clId="{372D74D7-F2D8-47F7-AA08-027D8B0796A6}" dt="2022-06-15T21:00:45.606" v="260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50" v="461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Jaroslav Svarc" userId="99620f1e-badf-4d76-9b39-3d50f1a91e66" providerId="ADAL" clId="{372D74D7-F2D8-47F7-AA08-027D8B0796A6}" dt="2022-06-15T21:00:45.612" v="263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250" v="461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Jaroslav Svarc" userId="99620f1e-badf-4d76-9b39-3d50f1a91e66" providerId="ADAL" clId="{372D74D7-F2D8-47F7-AA08-027D8B0796A6}" dt="2022-06-15T21:00:45.619" v="267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Jaroslav Svarc" userId="99620f1e-badf-4d76-9b39-3d50f1a91e66" providerId="ADAL" clId="{372D74D7-F2D8-47F7-AA08-027D8B0796A6}" dt="2022-06-15T21:00:45.614" v="264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Jaroslav Svarc" userId="99620f1e-badf-4d76-9b39-3d50f1a91e66" providerId="ADAL" clId="{372D74D7-F2D8-47F7-AA08-027D8B0796A6}" dt="2022-06-15T21:00:45.616" v="265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57" v="464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Jaroslav Svarc" userId="99620f1e-badf-4d76-9b39-3d50f1a91e66" providerId="ADAL" clId="{372D74D7-F2D8-47F7-AA08-027D8B0796A6}" dt="2022-06-15T21:00:45.621" v="268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257" v="464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Jaroslav Svarc" userId="99620f1e-badf-4d76-9b39-3d50f1a91e66" providerId="ADAL" clId="{372D74D7-F2D8-47F7-AA08-027D8B0796A6}" dt="2022-06-15T21:00:45.629" v="272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Jaroslav Svarc" userId="99620f1e-badf-4d76-9b39-3d50f1a91e66" providerId="ADAL" clId="{372D74D7-F2D8-47F7-AA08-027D8B0796A6}" dt="2022-06-15T21:00:45.624" v="269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Jaroslav Svarc" userId="99620f1e-badf-4d76-9b39-3d50f1a91e66" providerId="ADAL" clId="{372D74D7-F2D8-47F7-AA08-027D8B0796A6}" dt="2022-06-15T21:00:45.625" v="270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65" v="46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Jaroslav Svarc" userId="99620f1e-badf-4d76-9b39-3d50f1a91e66" providerId="ADAL" clId="{372D74D7-F2D8-47F7-AA08-027D8B0796A6}" dt="2022-06-15T21:00:46.265" v="46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Jaroslav Svarc" userId="99620f1e-badf-4d76-9b39-3d50f1a91e66" providerId="ADAL" clId="{372D74D7-F2D8-47F7-AA08-027D8B0796A6}" dt="2022-06-15T21:00:45.635" v="276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Jaroslav Svarc" userId="99620f1e-badf-4d76-9b39-3d50f1a91e66" providerId="ADAL" clId="{372D74D7-F2D8-47F7-AA08-027D8B0796A6}" dt="2022-06-15T21:00:45.631" v="273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Jaroslav Svarc" userId="99620f1e-badf-4d76-9b39-3d50f1a91e66" providerId="ADAL" clId="{372D74D7-F2D8-47F7-AA08-027D8B0796A6}" dt="2022-06-15T21:00:45.632" v="274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71" v="470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Jaroslav Svarc" userId="99620f1e-badf-4d76-9b39-3d50f1a91e66" providerId="ADAL" clId="{372D74D7-F2D8-47F7-AA08-027D8B0796A6}" dt="2022-06-15T21:00:46.271" v="470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Jaroslav Svarc" userId="99620f1e-badf-4d76-9b39-3d50f1a91e66" providerId="ADAL" clId="{372D74D7-F2D8-47F7-AA08-027D8B0796A6}" dt="2022-06-15T21:00:45.641" v="279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Jaroslav Svarc" userId="99620f1e-badf-4d76-9b39-3d50f1a91e66" providerId="ADAL" clId="{372D74D7-F2D8-47F7-AA08-027D8B0796A6}" dt="2022-06-15T21:00:45.637" v="277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89" v="476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Jaroslav Svarc" userId="99620f1e-badf-4d76-9b39-3d50f1a91e66" providerId="ADAL" clId="{372D74D7-F2D8-47F7-AA08-027D8B0796A6}" dt="2022-06-15T21:00:46.289" v="476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Jaroslav Svarc" userId="99620f1e-badf-4d76-9b39-3d50f1a91e66" providerId="ADAL" clId="{372D74D7-F2D8-47F7-AA08-027D8B0796A6}" dt="2022-06-15T21:00:45.647" v="282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651" v="284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43" v="500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Jaroslav Svarc" userId="99620f1e-badf-4d76-9b39-3d50f1a91e66" providerId="ADAL" clId="{372D74D7-F2D8-47F7-AA08-027D8B0796A6}" dt="2022-06-15T21:00:45.713" v="314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Jaroslav Svarc" userId="99620f1e-badf-4d76-9b39-3d50f1a91e66" providerId="ADAL" clId="{372D74D7-F2D8-47F7-AA08-027D8B0796A6}" dt="2022-06-15T21:00:45.709" v="313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43" v="500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Jaroslav Svarc" userId="99620f1e-badf-4d76-9b39-3d50f1a91e66" providerId="ADAL" clId="{372D74D7-F2D8-47F7-AA08-027D8B0796A6}" dt="2022-06-15T21:00:45.717" v="316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97" v="521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Jaroslav Svarc" userId="99620f1e-badf-4d76-9b39-3d50f1a91e66" providerId="ADAL" clId="{372D74D7-F2D8-47F7-AA08-027D8B0796A6}" dt="2022-06-15T21:00:45.791" v="344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794" v="345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787" v="343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Jaroslav Svarc" userId="99620f1e-badf-4d76-9b39-3d50f1a91e66" providerId="ADAL" clId="{372D74D7-F2D8-47F7-AA08-027D8B0796A6}" dt="2022-06-15T21:00:46.397" v="521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Jaroslav Svarc" userId="99620f1e-badf-4d76-9b39-3d50f1a91e66" providerId="ADAL" clId="{372D74D7-F2D8-47F7-AA08-027D8B0796A6}" dt="2022-06-15T21:00:45.799" v="347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404" v="524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Jaroslav Svarc" userId="99620f1e-badf-4d76-9b39-3d50f1a91e66" providerId="ADAL" clId="{372D74D7-F2D8-47F7-AA08-027D8B0796A6}" dt="2022-06-15T21:00:45.809" v="350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01" v="348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Jaroslav Svarc" userId="99620f1e-badf-4d76-9b39-3d50f1a91e66" providerId="ADAL" clId="{372D74D7-F2D8-47F7-AA08-027D8B0796A6}" dt="2022-06-15T21:00:45.805" v="349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404" v="524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Jaroslav Svarc" userId="99620f1e-badf-4d76-9b39-3d50f1a91e66" providerId="ADAL" clId="{372D74D7-F2D8-47F7-AA08-027D8B0796A6}" dt="2022-06-15T21:00:45.814" v="352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486" v="542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Jaroslav Svarc" userId="99620f1e-badf-4d76-9b39-3d50f1a91e66" providerId="ADAL" clId="{372D74D7-F2D8-47F7-AA08-027D8B0796A6}" dt="2022-06-15T21:00:45.888" v="380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91" v="381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85" v="379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Jaroslav Svarc" userId="99620f1e-badf-4d76-9b39-3d50f1a91e66" providerId="ADAL" clId="{372D74D7-F2D8-47F7-AA08-027D8B0796A6}" dt="2022-06-15T21:00:45.896" v="382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486" v="542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Jaroslav Svarc" userId="99620f1e-badf-4d76-9b39-3d50f1a91e66" providerId="ADAL" clId="{372D74D7-F2D8-47F7-AA08-027D8B0796A6}" dt="2022-06-15T21:00:45.899" v="384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495" v="545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Jaroslav Svarc" userId="99620f1e-badf-4d76-9b39-3d50f1a91e66" providerId="ADAL" clId="{372D74D7-F2D8-47F7-AA08-027D8B0796A6}" dt="2022-06-15T21:00:45.904" v="386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08" v="387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00" v="385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Jaroslav Svarc" userId="99620f1e-badf-4d76-9b39-3d50f1a91e66" providerId="ADAL" clId="{372D74D7-F2D8-47F7-AA08-027D8B0796A6}" dt="2022-06-15T21:00:45.911" v="388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14" v="389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495" v="545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Jaroslav Svarc" userId="99620f1e-badf-4d76-9b39-3d50f1a91e66" providerId="ADAL" clId="{372D74D7-F2D8-47F7-AA08-027D8B0796A6}" dt="2022-06-15T21:00:45.918" v="391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503" v="548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Jaroslav Svarc" userId="99620f1e-badf-4d76-9b39-3d50f1a91e66" providerId="ADAL" clId="{372D74D7-F2D8-47F7-AA08-027D8B0796A6}" dt="2022-06-15T21:00:45.922" v="393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26" v="394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20" v="392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Jaroslav Svarc" userId="99620f1e-badf-4d76-9b39-3d50f1a91e66" providerId="ADAL" clId="{372D74D7-F2D8-47F7-AA08-027D8B0796A6}" dt="2022-06-15T21:00:45.928" v="395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32" v="396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503" v="548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Jaroslav Svarc" userId="99620f1e-badf-4d76-9b39-3d50f1a91e66" providerId="ADAL" clId="{372D74D7-F2D8-47F7-AA08-027D8B0796A6}" dt="2022-06-15T21:00:45.937" v="398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512" v="551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Jaroslav Svarc" userId="99620f1e-badf-4d76-9b39-3d50f1a91e66" providerId="ADAL" clId="{372D74D7-F2D8-47F7-AA08-027D8B0796A6}" dt="2022-06-15T21:00:45.942" v="400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44" v="401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39" v="399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Jaroslav Svarc" userId="99620f1e-badf-4d76-9b39-3d50f1a91e66" providerId="ADAL" clId="{372D74D7-F2D8-47F7-AA08-027D8B0796A6}" dt="2022-06-15T21:00:45.948" v="402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51" v="403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512" v="551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Jaroslav Svarc" userId="99620f1e-badf-4d76-9b39-3d50f1a91e66" providerId="ADAL" clId="{372D74D7-F2D8-47F7-AA08-027D8B0796A6}" dt="2022-06-15T21:00:45.956" v="405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533" v="55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Jaroslav Svarc" userId="99620f1e-badf-4d76-9b39-3d50f1a91e66" providerId="ADAL" clId="{372D74D7-F2D8-47F7-AA08-027D8B0796A6}" dt="2022-06-15T21:00:45.984" v="414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88" v="415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91" v="416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94" v="417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001" v="419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98" v="418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008" v="421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005" v="420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81" v="413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Jaroslav Svarc" userId="99620f1e-badf-4d76-9b39-3d50f1a91e66" providerId="ADAL" clId="{372D74D7-F2D8-47F7-AA08-027D8B0796A6}" dt="2022-06-15T21:00:46.533" v="55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Jaroslav Svarc" userId="99620f1e-badf-4d76-9b39-3d50f1a91e66" providerId="ADAL" clId="{372D74D7-F2D8-47F7-AA08-027D8B0796A6}" dt="2022-06-15T21:00:46.011" v="423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63" v="509"/>
          <pc:sldLayoutMkLst>
            <pc:docMk/>
            <pc:sldMasterMk cId="2523064765" sldId="2147483660"/>
            <pc:sldLayoutMk cId="4114665" sldId="2147483682"/>
          </pc:sldLayoutMkLst>
          <pc:spChg chg="mod">
            <ac:chgData name="Jaroslav Svarc" userId="99620f1e-badf-4d76-9b39-3d50f1a91e66" providerId="ADAL" clId="{372D74D7-F2D8-47F7-AA08-027D8B0796A6}" dt="2022-06-15T21:00:45.745" v="326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741" v="325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Jaroslav Svarc" userId="99620f1e-badf-4d76-9b39-3d50f1a91e66" providerId="ADAL" clId="{372D74D7-F2D8-47F7-AA08-027D8B0796A6}" dt="2022-06-15T21:00:46.363" v="509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Jaroslav Svarc" userId="99620f1e-badf-4d76-9b39-3d50f1a91e66" providerId="ADAL" clId="{372D74D7-F2D8-47F7-AA08-027D8B0796A6}" dt="2022-06-15T21:00:45.751" v="328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68" v="512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Jaroslav Svarc" userId="99620f1e-badf-4d76-9b39-3d50f1a91e66" providerId="ADAL" clId="{372D74D7-F2D8-47F7-AA08-027D8B0796A6}" dt="2022-06-15T21:00:45.758" v="331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Jaroslav Svarc" userId="99620f1e-badf-4d76-9b39-3d50f1a91e66" providerId="ADAL" clId="{372D74D7-F2D8-47F7-AA08-027D8B0796A6}" dt="2022-06-15T21:00:45.757" v="330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753" v="329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68" v="512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Jaroslav Svarc" userId="99620f1e-badf-4d76-9b39-3d50f1a91e66" providerId="ADAL" clId="{372D74D7-F2D8-47F7-AA08-027D8B0796A6}" dt="2022-06-15T21:00:45.762" v="333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77" v="515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Jaroslav Svarc" userId="99620f1e-badf-4d76-9b39-3d50f1a91e66" providerId="ADAL" clId="{372D74D7-F2D8-47F7-AA08-027D8B0796A6}" dt="2022-06-15T21:00:45.768" v="335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764" v="334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Jaroslav Svarc" userId="99620f1e-badf-4d76-9b39-3d50f1a91e66" providerId="ADAL" clId="{372D74D7-F2D8-47F7-AA08-027D8B0796A6}" dt="2022-06-15T21:00:46.377" v="515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Jaroslav Svarc" userId="99620f1e-badf-4d76-9b39-3d50f1a91e66" providerId="ADAL" clId="{372D74D7-F2D8-47F7-AA08-027D8B0796A6}" dt="2022-06-15T21:00:45.773" v="337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87" v="518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Jaroslav Svarc" userId="99620f1e-badf-4d76-9b39-3d50f1a91e66" providerId="ADAL" clId="{372D74D7-F2D8-47F7-AA08-027D8B0796A6}" dt="2022-06-15T21:00:45.781" v="340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Jaroslav Svarc" userId="99620f1e-badf-4d76-9b39-3d50f1a91e66" providerId="ADAL" clId="{372D74D7-F2D8-47F7-AA08-027D8B0796A6}" dt="2022-06-15T21:00:45.779" v="339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775" v="338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87" v="518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Jaroslav Svarc" userId="99620f1e-badf-4d76-9b39-3d50f1a91e66" providerId="ADAL" clId="{372D74D7-F2D8-47F7-AA08-027D8B0796A6}" dt="2022-06-15T21:00:45.785" v="342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412" v="52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Jaroslav Svarc" userId="99620f1e-badf-4d76-9b39-3d50f1a91e66" providerId="ADAL" clId="{372D74D7-F2D8-47F7-AA08-027D8B0796A6}" dt="2022-06-15T21:00:45.820" v="354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24" v="355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16" v="353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Jaroslav Svarc" userId="99620f1e-badf-4d76-9b39-3d50f1a91e66" providerId="ADAL" clId="{372D74D7-F2D8-47F7-AA08-027D8B0796A6}" dt="2022-06-15T21:00:46.412" v="52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Jaroslav Svarc" userId="99620f1e-badf-4d76-9b39-3d50f1a91e66" providerId="ADAL" clId="{372D74D7-F2D8-47F7-AA08-027D8B0796A6}" dt="2022-06-15T21:00:45.829" v="357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420" v="530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Jaroslav Svarc" userId="99620f1e-badf-4d76-9b39-3d50f1a91e66" providerId="ADAL" clId="{372D74D7-F2D8-47F7-AA08-027D8B0796A6}" dt="2022-06-15T21:00:45.835" v="359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38" v="360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32" v="358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Jaroslav Svarc" userId="99620f1e-badf-4d76-9b39-3d50f1a91e66" providerId="ADAL" clId="{372D74D7-F2D8-47F7-AA08-027D8B0796A6}" dt="2022-06-15T21:00:46.420" v="530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Jaroslav Svarc" userId="99620f1e-badf-4d76-9b39-3d50f1a91e66" providerId="ADAL" clId="{372D74D7-F2D8-47F7-AA08-027D8B0796A6}" dt="2022-06-15T21:00:45.843" v="362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427" v="533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Jaroslav Svarc" userId="99620f1e-badf-4d76-9b39-3d50f1a91e66" providerId="ADAL" clId="{372D74D7-F2D8-47F7-AA08-027D8B0796A6}" dt="2022-06-15T21:00:45.848" v="364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45" v="363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Jaroslav Svarc" userId="99620f1e-badf-4d76-9b39-3d50f1a91e66" providerId="ADAL" clId="{372D74D7-F2D8-47F7-AA08-027D8B0796A6}" dt="2022-06-15T21:00:45.852" v="365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427" v="533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Jaroslav Svarc" userId="99620f1e-badf-4d76-9b39-3d50f1a91e66" providerId="ADAL" clId="{372D74D7-F2D8-47F7-AA08-027D8B0796A6}" dt="2022-06-15T21:00:45.856" v="367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434" v="536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Jaroslav Svarc" userId="99620f1e-badf-4d76-9b39-3d50f1a91e66" providerId="ADAL" clId="{372D74D7-F2D8-47F7-AA08-027D8B0796A6}" dt="2022-06-15T21:00:45.858" v="368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Jaroslav Svarc" userId="99620f1e-badf-4d76-9b39-3d50f1a91e66" providerId="ADAL" clId="{372D74D7-F2D8-47F7-AA08-027D8B0796A6}" dt="2022-06-15T21:00:45.861" v="369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65" v="370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434" v="536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Jaroslav Svarc" userId="99620f1e-badf-4d76-9b39-3d50f1a91e66" providerId="ADAL" clId="{372D74D7-F2D8-47F7-AA08-027D8B0796A6}" dt="2022-06-15T21:00:45.868" v="372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523" v="554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Jaroslav Svarc" userId="99620f1e-badf-4d76-9b39-3d50f1a91e66" providerId="ADAL" clId="{372D74D7-F2D8-47F7-AA08-027D8B0796A6}" dt="2022-06-15T21:00:45.962" v="407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66" v="408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70" v="409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974" v="410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Jaroslav Svarc" userId="99620f1e-badf-4d76-9b39-3d50f1a91e66" providerId="ADAL" clId="{372D74D7-F2D8-47F7-AA08-027D8B0796A6}" dt="2022-06-15T21:00:45.958" v="406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Jaroslav Svarc" userId="99620f1e-badf-4d76-9b39-3d50f1a91e66" providerId="ADAL" clId="{372D74D7-F2D8-47F7-AA08-027D8B0796A6}" dt="2022-06-15T21:00:46.523" v="554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Jaroslav Svarc" userId="99620f1e-badf-4d76-9b39-3d50f1a91e66" providerId="ADAL" clId="{372D74D7-F2D8-47F7-AA08-027D8B0796A6}" dt="2022-06-15T21:00:45.979" v="412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82" v="473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Jaroslav Svarc" userId="99620f1e-badf-4d76-9b39-3d50f1a91e66" providerId="ADAL" clId="{372D74D7-F2D8-47F7-AA08-027D8B0796A6}" dt="2022-06-15T21:00:46.282" v="473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Jaroslav Svarc" userId="99620f1e-badf-4d76-9b39-3d50f1a91e66" providerId="ADAL" clId="{372D74D7-F2D8-47F7-AA08-027D8B0796A6}" dt="2022-06-15T21:00:45.645" v="281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013" v="424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Jaroslav Svarc" userId="99620f1e-badf-4d76-9b39-3d50f1a91e66" providerId="ADAL" clId="{372D74D7-F2D8-47F7-AA08-027D8B0796A6}" dt="2022-06-15T21:00:46.013" v="424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194" v="440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Jaroslav Svarc" userId="99620f1e-badf-4d76-9b39-3d50f1a91e66" providerId="ADAL" clId="{372D74D7-F2D8-47F7-AA08-027D8B0796A6}" dt="2022-06-15T21:00:45.547" v="228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Jaroslav Svarc" userId="99620f1e-badf-4d76-9b39-3d50f1a91e66" providerId="ADAL" clId="{372D74D7-F2D8-47F7-AA08-027D8B0796A6}" dt="2022-06-15T21:00:45.549" v="229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Jaroslav Svarc" userId="99620f1e-badf-4d76-9b39-3d50f1a91e66" providerId="ADAL" clId="{372D74D7-F2D8-47F7-AA08-027D8B0796A6}" dt="2022-06-15T21:00:45.542" v="225" actId="790"/>
            <ac:spMkLst>
              <pc:docMk/>
              <pc:sldMasterMk cId="2523064765" sldId="2147483660"/>
              <pc:sldLayoutMk cId="787326472" sldId="2147483693"/>
              <ac:spMk id="12" creationId="{FB327327-50E0-4AA3-A3F9-F297582FC782}"/>
            </ac:spMkLst>
          </pc:spChg>
          <pc:spChg chg="mod">
            <ac:chgData name="Jaroslav Svarc" userId="99620f1e-badf-4d76-9b39-3d50f1a91e66" providerId="ADAL" clId="{372D74D7-F2D8-47F7-AA08-027D8B0796A6}" dt="2022-06-15T21:00:45.551" v="230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Jaroslav Svarc" userId="99620f1e-badf-4d76-9b39-3d50f1a91e66" providerId="ADAL" clId="{372D74D7-F2D8-47F7-AA08-027D8B0796A6}" dt="2022-06-15T21:00:46.194" v="440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Jaroslav Svarc" userId="99620f1e-badf-4d76-9b39-3d50f1a91e66" providerId="ADAL" clId="{372D74D7-F2D8-47F7-AA08-027D8B0796A6}" dt="2022-06-15T21:00:45.555" v="232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Jaroslav Svarc" userId="99620f1e-badf-4d76-9b39-3d50f1a91e66" providerId="ADAL" clId="{372D74D7-F2D8-47F7-AA08-027D8B0796A6}" dt="2022-06-15T21:00:45.546" v="227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544" v="226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55" v="506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Jaroslav Svarc" userId="99620f1e-badf-4d76-9b39-3d50f1a91e66" providerId="ADAL" clId="{372D74D7-F2D8-47F7-AA08-027D8B0796A6}" dt="2022-06-15T21:00:45.733" v="322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Jaroslav Svarc" userId="99620f1e-badf-4d76-9b39-3d50f1a91e66" providerId="ADAL" clId="{372D74D7-F2D8-47F7-AA08-027D8B0796A6}" dt="2022-06-15T21:00:45.730" v="321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Jaroslav Svarc" userId="99620f1e-badf-4d76-9b39-3d50f1a91e66" providerId="ADAL" clId="{372D74D7-F2D8-47F7-AA08-027D8B0796A6}" dt="2022-06-15T21:00:46.355" v="506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Jaroslav Svarc" userId="99620f1e-badf-4d76-9b39-3d50f1a91e66" providerId="ADAL" clId="{372D74D7-F2D8-47F7-AA08-027D8B0796A6}" dt="2022-06-15T21:00:45.738" v="324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480" v="539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Jaroslav Svarc" userId="99620f1e-badf-4d76-9b39-3d50f1a91e66" providerId="ADAL" clId="{372D74D7-F2D8-47F7-AA08-027D8B0796A6}" dt="2022-06-15T21:00:45.873" v="374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5.879" v="376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Jaroslav Svarc" userId="99620f1e-badf-4d76-9b39-3d50f1a91e66" providerId="ADAL" clId="{372D74D7-F2D8-47F7-AA08-027D8B0796A6}" dt="2022-06-15T21:00:45.876" v="375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480" v="539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Jaroslav Svarc" userId="99620f1e-badf-4d76-9b39-3d50f1a91e66" providerId="ADAL" clId="{372D74D7-F2D8-47F7-AA08-027D8B0796A6}" dt="2022-06-15T21:00:45.869" v="373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Jaroslav Svarc" userId="99620f1e-badf-4d76-9b39-3d50f1a91e66" providerId="ADAL" clId="{372D74D7-F2D8-47F7-AA08-027D8B0796A6}" dt="2022-06-15T21:00:45.883" v="378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296" v="479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Jaroslav Svarc" userId="99620f1e-badf-4d76-9b39-3d50f1a91e66" providerId="ADAL" clId="{372D74D7-F2D8-47F7-AA08-027D8B0796A6}" dt="2022-06-15T21:00:45.652" v="285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Jaroslav Svarc" userId="99620f1e-badf-4d76-9b39-3d50f1a91e66" providerId="ADAL" clId="{372D74D7-F2D8-47F7-AA08-027D8B0796A6}" dt="2022-06-15T21:00:45.655" v="286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296" v="479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Jaroslav Svarc" userId="99620f1e-badf-4d76-9b39-3d50f1a91e66" providerId="ADAL" clId="{372D74D7-F2D8-47F7-AA08-027D8B0796A6}" dt="2022-06-15T21:00:45.659" v="288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02" v="482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Jaroslav Svarc" userId="99620f1e-badf-4d76-9b39-3d50f1a91e66" providerId="ADAL" clId="{372D74D7-F2D8-47F7-AA08-027D8B0796A6}" dt="2022-06-15T21:00:45.661" v="289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Jaroslav Svarc" userId="99620f1e-badf-4d76-9b39-3d50f1a91e66" providerId="ADAL" clId="{372D74D7-F2D8-47F7-AA08-027D8B0796A6}" dt="2022-06-15T21:00:45.663" v="290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02" v="482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Jaroslav Svarc" userId="99620f1e-badf-4d76-9b39-3d50f1a91e66" providerId="ADAL" clId="{372D74D7-F2D8-47F7-AA08-027D8B0796A6}" dt="2022-06-15T21:00:45.666" v="292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10" v="485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Jaroslav Svarc" userId="99620f1e-badf-4d76-9b39-3d50f1a91e66" providerId="ADAL" clId="{372D74D7-F2D8-47F7-AA08-027D8B0796A6}" dt="2022-06-15T21:00:45.668" v="293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Jaroslav Svarc" userId="99620f1e-badf-4d76-9b39-3d50f1a91e66" providerId="ADAL" clId="{372D74D7-F2D8-47F7-AA08-027D8B0796A6}" dt="2022-06-15T21:00:45.669" v="294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10" v="485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Jaroslav Svarc" userId="99620f1e-badf-4d76-9b39-3d50f1a91e66" providerId="ADAL" clId="{372D74D7-F2D8-47F7-AA08-027D8B0796A6}" dt="2022-06-15T21:00:45.673" v="296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16" v="488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Jaroslav Svarc" userId="99620f1e-badf-4d76-9b39-3d50f1a91e66" providerId="ADAL" clId="{372D74D7-F2D8-47F7-AA08-027D8B0796A6}" dt="2022-06-15T21:00:45.675" v="297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Jaroslav Svarc" userId="99620f1e-badf-4d76-9b39-3d50f1a91e66" providerId="ADAL" clId="{372D74D7-F2D8-47F7-AA08-027D8B0796A6}" dt="2022-06-15T21:00:45.677" v="298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16" v="488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Jaroslav Svarc" userId="99620f1e-badf-4d76-9b39-3d50f1a91e66" providerId="ADAL" clId="{372D74D7-F2D8-47F7-AA08-027D8B0796A6}" dt="2022-06-15T21:00:45.681" v="300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24" v="491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Jaroslav Svarc" userId="99620f1e-badf-4d76-9b39-3d50f1a91e66" providerId="ADAL" clId="{372D74D7-F2D8-47F7-AA08-027D8B0796A6}" dt="2022-06-15T21:00:45.683" v="301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Jaroslav Svarc" userId="99620f1e-badf-4d76-9b39-3d50f1a91e66" providerId="ADAL" clId="{372D74D7-F2D8-47F7-AA08-027D8B0796A6}" dt="2022-06-15T21:00:45.685" v="302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24" v="491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Jaroslav Svarc" userId="99620f1e-badf-4d76-9b39-3d50f1a91e66" providerId="ADAL" clId="{372D74D7-F2D8-47F7-AA08-027D8B0796A6}" dt="2022-06-15T21:00:45.690" v="304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30" v="494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Jaroslav Svarc" userId="99620f1e-badf-4d76-9b39-3d50f1a91e66" providerId="ADAL" clId="{372D74D7-F2D8-47F7-AA08-027D8B0796A6}" dt="2022-06-15T21:00:45.692" v="305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Jaroslav Svarc" userId="99620f1e-badf-4d76-9b39-3d50f1a91e66" providerId="ADAL" clId="{372D74D7-F2D8-47F7-AA08-027D8B0796A6}" dt="2022-06-15T21:00:45.694" v="306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30" v="494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Jaroslav Svarc" userId="99620f1e-badf-4d76-9b39-3d50f1a91e66" providerId="ADAL" clId="{372D74D7-F2D8-47F7-AA08-027D8B0796A6}" dt="2022-06-15T21:00:45.698" v="308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36" v="49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Jaroslav Svarc" userId="99620f1e-badf-4d76-9b39-3d50f1a91e66" providerId="ADAL" clId="{372D74D7-F2D8-47F7-AA08-027D8B0796A6}" dt="2022-06-15T21:00:45.700" v="309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Jaroslav Svarc" userId="99620f1e-badf-4d76-9b39-3d50f1a91e66" providerId="ADAL" clId="{372D74D7-F2D8-47F7-AA08-027D8B0796A6}" dt="2022-06-15T21:00:45.702" v="310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36" v="49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Jaroslav Svarc" userId="99620f1e-badf-4d76-9b39-3d50f1a91e66" providerId="ADAL" clId="{372D74D7-F2D8-47F7-AA08-027D8B0796A6}" dt="2022-06-15T21:00:45.707" v="312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017" v="426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Jaroslav Svarc" userId="99620f1e-badf-4d76-9b39-3d50f1a91e66" providerId="ADAL" clId="{372D74D7-F2D8-47F7-AA08-027D8B0796A6}" dt="2022-06-15T21:00:46.015" v="425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Jaroslav Svarc" userId="99620f1e-badf-4d76-9b39-3d50f1a91e66" providerId="ADAL" clId="{372D74D7-F2D8-47F7-AA08-027D8B0796A6}" dt="2022-06-15T21:00:46.017" v="426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059" v="427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Jaroslav Svarc" userId="99620f1e-badf-4d76-9b39-3d50f1a91e66" providerId="ADAL" clId="{372D74D7-F2D8-47F7-AA08-027D8B0796A6}" dt="2022-06-15T21:00:46.059" v="427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349" v="503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Jaroslav Svarc" userId="99620f1e-badf-4d76-9b39-3d50f1a91e66" providerId="ADAL" clId="{372D74D7-F2D8-47F7-AA08-027D8B0796A6}" dt="2022-06-15T21:00:45.723" v="318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Jaroslav Svarc" userId="99620f1e-badf-4d76-9b39-3d50f1a91e66" providerId="ADAL" clId="{372D74D7-F2D8-47F7-AA08-027D8B0796A6}" dt="2022-06-15T21:00:45.720" v="317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349" v="503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Jaroslav Svarc" userId="99620f1e-badf-4d76-9b39-3d50f1a91e66" providerId="ADAL" clId="{372D74D7-F2D8-47F7-AA08-027D8B0796A6}" dt="2022-06-15T21:00:45.728" v="320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  <pc:sldLayoutChg chg="modSp mod">
          <pc:chgData name="Jaroslav Svarc" userId="99620f1e-badf-4d76-9b39-3d50f1a91e66" providerId="ADAL" clId="{372D74D7-F2D8-47F7-AA08-027D8B0796A6}" dt="2022-06-15T21:00:46.068" v="432" actId="790"/>
          <pc:sldLayoutMkLst>
            <pc:docMk/>
            <pc:sldMasterMk cId="2523064765" sldId="2147483660"/>
            <pc:sldLayoutMk cId="3348573920" sldId="2147483711"/>
          </pc:sldLayoutMkLst>
          <pc:spChg chg="mod">
            <ac:chgData name="Jaroslav Svarc" userId="99620f1e-badf-4d76-9b39-3d50f1a91e66" providerId="ADAL" clId="{372D74D7-F2D8-47F7-AA08-027D8B0796A6}" dt="2022-06-15T21:00:46.065" v="430" actId="790"/>
            <ac:spMkLst>
              <pc:docMk/>
              <pc:sldMasterMk cId="2523064765" sldId="2147483660"/>
              <pc:sldLayoutMk cId="3348573920" sldId="2147483711"/>
              <ac:spMk id="3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066" v="431" actId="790"/>
            <ac:spMkLst>
              <pc:docMk/>
              <pc:sldMasterMk cId="2523064765" sldId="2147483660"/>
              <pc:sldLayoutMk cId="3348573920" sldId="2147483711"/>
              <ac:spMk id="12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068" v="432" actId="790"/>
            <ac:spMkLst>
              <pc:docMk/>
              <pc:sldMasterMk cId="2523064765" sldId="2147483660"/>
              <pc:sldLayoutMk cId="3348573920" sldId="2147483711"/>
              <ac:spMk id="15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063" v="429" actId="790"/>
            <ac:spMkLst>
              <pc:docMk/>
              <pc:sldMasterMk cId="2523064765" sldId="2147483660"/>
              <pc:sldLayoutMk cId="3348573920" sldId="2147483711"/>
              <ac:spMk id="22530" creationId="{00000000-0000-0000-0000-000000000000}"/>
            </ac:spMkLst>
          </pc:spChg>
          <pc:spChg chg="mod">
            <ac:chgData name="Jaroslav Svarc" userId="99620f1e-badf-4d76-9b39-3d50f1a91e66" providerId="ADAL" clId="{372D74D7-F2D8-47F7-AA08-027D8B0796A6}" dt="2022-06-15T21:00:46.061" v="428" actId="790"/>
            <ac:spMkLst>
              <pc:docMk/>
              <pc:sldMasterMk cId="2523064765" sldId="2147483660"/>
              <pc:sldLayoutMk cId="3348573920" sldId="2147483711"/>
              <ac:spMk id="22531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Test document 2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1551-192072 Uen, Rev PA1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Test document 2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1551-192072 Uen, Rev PA1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2/22109-FGB 101 004 Uen, Rev C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AC36D6-BBFE-4E40-9170-3E31E39C38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KKTS Sítě Plzeň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2019-09-19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08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KKTS Sítě Plzeň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2019-09-19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KKTS Sítě Plzeň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2019-09-19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6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MINI-LINK The ultimate microwave toolbox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2019-06-12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44/221 09-FGB 101 004 Uen, Rev M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CB8EF-6A7A-4881-9036-EF927FFBAD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85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2019-10-04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32B4C-FC18-4CA6-892C-5F0A244C8F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MINI-LINK 6600 R1- Technical Presentation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1/221 09-FGC 101 2880 Uen, Rev AL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76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document 2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1551-192072 Uen, Rev PA1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KKTS Sítě Plzeň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2019-09-19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2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DF234-DA5D-4ED9-8A72-1EE4D70A598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6/16/2022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0356C-CDB0-41C6-9C78-EE2519BC1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MINI-LINK 6600 R1- Technical Presentation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2019-09-19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82415-CD42-4E8C-968A-5FE6DE280300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KKTS Sítě Plzeň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9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KKTS Sítě Plzeň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2019-09-19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8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D1288D-6C72-4971-B895-27E90722A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932272A4-5913-4E4D-B6FB-E7F37EEC3173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D76AC379-37ED-447F-84CF-99B2FA69454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08DADFB-44CC-4810-9193-0C9F586CE666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B85DFC7A-6742-45BF-AB32-9873990D9CCD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20F1184-2943-4F17-9C57-995EA200375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  <p:sp>
        <p:nvSpPr>
          <p:cNvPr id="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AB1CD1C-AD0D-4C0E-8012-BDF9F1E4C38B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D072C3AB-31C6-4DC6-AC36-121B7A62DBC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280FD398-9480-44AE-B01C-23BDC7D4B6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6D5DBE1-F5A0-4F54-BCB1-8A4278408056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40823AF7-5B53-45AB-8B69-F13B9FEE991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4" name="FirstDividerHider">
            <a:extLst>
              <a:ext uri="{FF2B5EF4-FFF2-40B4-BE49-F238E27FC236}">
                <a16:creationId xmlns:a16="http://schemas.microsoft.com/office/drawing/2014/main" id="{EBCE69E9-15BF-463F-B5D4-3C1F6E9F6B5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41E6D483-4128-4259-A511-CD767AC8C4D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3" name="FirstDividerHider">
            <a:extLst>
              <a:ext uri="{FF2B5EF4-FFF2-40B4-BE49-F238E27FC236}">
                <a16:creationId xmlns:a16="http://schemas.microsoft.com/office/drawing/2014/main" id="{1B42E3D4-F1BA-4FA4-8629-042A5D955B2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DE38ABE0-DE60-47B0-BB0D-328AE9919644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CA0A38D4-B093-4CE6-9935-648A137BFE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6BFCB29-C939-4442-981C-DE6A97866D13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B2B22B52-FD98-4219-A33C-039B097D8708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CDFB9A14-FAD3-478A-957D-C7B532F6669C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4262351-4A54-4EAA-990E-D909E1CAD758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17F73456-E113-4EA6-BB4F-34F1203FB616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6AD250A-4DBC-40DE-AFFC-E7624FE87538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28B6DA1-0170-4C5B-ABCB-83F1E4B0ECBB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EFA68AD7-6B03-4B7C-8345-AEA1423FAFB5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DDC2944-9064-423F-8989-C84E9A8FA79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F93BC53-EE81-4467-94F1-401BB6631310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5C0A4E17-504C-485D-9B6A-25A5A77D00E1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8FE6F9E-68CB-4EDC-92EF-E3371EEA23D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64BC3BB-EB1F-4C03-845A-197D7CB3D7FF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2AE35977-D654-4335-BDF4-29772A0A3D09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0F60CD3-0F2D-42D6-B39D-C861213831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whit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327327-50E0-4AA3-A3F9-F297582FC7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6000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DFBA61-B916-44BD-A1D9-F41D32B7BCB6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8D380B9B-A446-487B-A426-80A9C6FD6B8B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FirstDividerHider">
            <a:extLst>
              <a:ext uri="{FF2B5EF4-FFF2-40B4-BE49-F238E27FC236}">
                <a16:creationId xmlns:a16="http://schemas.microsoft.com/office/drawing/2014/main" id="{27FCDB26-E6AD-44EC-BD53-56F02C5E322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E432ACF-022C-4E4D-A91E-50BCA41421CC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A5DAFDE7-ADC2-4C50-9876-71466FCA7E8C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5B4E638F-9BC6-4741-A3D8-E259C93F0F0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A859F72-32B2-47EB-8CB5-BCF639CDADF5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863541D9-8FF8-4D7C-90C8-07A25FBCAA16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4EDD5C80-CD72-4597-8F70-395B8174120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AB102316-915B-4496-9B69-47AD02610B08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FC4F9D00-2B92-493A-97D2-734763E22B23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F4007783-CEEE-4ACC-B823-5295A033B3C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5902C4D-6221-4E36-A2F9-055DD294206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F2C589A-70A9-4C1E-92FD-76B1E60A1A29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AE6C949E-56F0-424B-8F66-16ED433D425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35C405-D694-4150-B4C4-0B84A1A5CA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Eri.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372D240-75C4-4747-BB0C-CDA1A95650A3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39A36F99-1F59-4397-AFA9-D8D3661A5F67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DD81FA4-E9EC-4B93-8FAA-8C7EE9DC027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D51E95B-B5A6-40B6-97CB-5F0FE563EB1D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B627D828-0FC1-4024-8F9E-BFA76CEB8333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FF233E17-CA98-40A3-BA47-478F1A44B29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137CA89-AFF7-46A6-A978-5D6CF4C2A39A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46B98EDD-7B4E-4E8D-8AB9-0260B38C756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7D53C9C0-925C-4E10-98AB-FC8F3B8CF044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F4202CDB-B8DE-465A-A524-51F6D5BDE379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6894424-A363-4771-BFDF-A3CD35CCD7D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84C4A2-9E83-4451-8F6C-F4FA7B70C7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US" dirty="0"/>
            </a:br>
            <a:r>
              <a:rPr lang="en-US" dirty="0"/>
              <a:t>Ericsson 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3AD885ED-EA58-419A-BC0B-F06CF9659422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7B5501EA-4658-4F1E-A01A-A22E4DD8A8E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3" name="FirstDividerHider">
            <a:extLst>
              <a:ext uri="{FF2B5EF4-FFF2-40B4-BE49-F238E27FC236}">
                <a16:creationId xmlns:a16="http://schemas.microsoft.com/office/drawing/2014/main" id="{417661C0-2F80-41FC-8827-508BB33F923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0E7BBCA-E768-4FD9-82EA-328297783367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BA627747-A520-421A-8A42-78061A71DB5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A72F0A55-0A74-4EC8-A6C3-6ADA907353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5126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1D7684-BC36-44BA-9074-E0D05038847F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F9D8730E-C2B3-43DF-A62F-6EA3AEC3C620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1954EF9A-E11E-4334-BC30-2E9405F508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2305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27D3F0D-C903-4314-9038-82A30CA70290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4704F3D1-1AC9-4C0C-BEB8-812F15C75C78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0B9F5F07-6E63-456E-AAB2-A105F6BE39D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421DB2A-3017-4E73-8332-6B8D884A5493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2C0A8358-82A7-4972-A6B4-668589264BC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A3A86C7D-7D12-4BF6-8892-EF043F36E2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240464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5A81C5-0588-4509-B7B9-9497297F88ED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88F426AF-C678-4E4A-B857-70662A0352A9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54A68D25-E1D7-496F-BC83-0E0E9B8A021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331958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186267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7649" y="184416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7AE5792A-31A7-4BE4-9096-CAFC8807A743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CABEA97C-68C1-4FF0-BE0B-B792D9655202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815D3F0-43E8-418F-A5E4-30F31668DC0E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F7F247CB-4F15-40D3-A473-BF373EFE7A93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EDCD44CA-6216-40D7-A43C-C84DC0870CD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802A09E4-5BE9-4A3A-BF3C-1CDA6F218D4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7A387F2-835E-495C-A46F-E0BAED03A9A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07CDD62-B47C-43AB-8BA0-F875DF45681E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8968D6E0-3E47-42A3-9C6A-F10556D3D93B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18C6E5A5-2F53-43D5-8F46-313E672024E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2963A4D-3277-42A5-8919-305DE5AD9247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D6CA14D0-629B-4E77-89B8-906935C464DB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E1242BA1-7F88-4EA2-ACA1-05CEF1F3A57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whit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8FADF5-0F2E-41A5-9C74-2E60F7AC89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49"/>
            <a:ext cx="8353426" cy="3456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US" dirty="0"/>
            </a:br>
            <a:r>
              <a:rPr lang="en-US" dirty="0"/>
              <a:t>Ericsson 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66A1512-27D5-4CA8-94C5-10E56C30705D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0477A842-0C25-4CD7-AACF-9FD4FD16CA22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30276571-778A-43C8-820D-4E055433343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9A980CBC-AB25-443A-BB1C-B7B065534C1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5B2537ED-0985-4CA8-A865-C2C6DFCB18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2022-06-16  |  Page </a:t>
            </a:r>
            <a:fld id="{8C4D3858-F86C-4162-94F8-1CE95561D3B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6" name="FirstDividerHider">
            <a:extLst>
              <a:ext uri="{FF2B5EF4-FFF2-40B4-BE49-F238E27FC236}">
                <a16:creationId xmlns:a16="http://schemas.microsoft.com/office/drawing/2014/main" id="{440C0979-D90E-4CC1-9A55-E0FC60A3073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  <a:endParaRPr lang="en-US" dirty="0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334857392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F4D3A834-11EE-4BDF-A704-0BF0873EFBA3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51EE410B-2A88-4AD0-A40D-5EA0DA8DA77C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0BFCB65-C4A0-4777-AB6F-CDDDEBA7BAE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1D0608-0A57-43BF-AD18-8DFD8B5D249B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EE8B2AB1-E3A8-4484-89AF-E2AAD973A47B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1090122-906E-44AF-A054-14B12CB245F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A384A6-2ED7-4C73-9166-564C827C9CC4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65E92E8E-CCCB-4E35-BA83-0F8699D76AD9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82C84FC9-A121-42A0-B02B-2C2E8358C2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8BB9017-2EBC-4916-882A-FAB5684DE9CF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5D9341F5-BB1A-4A24-AA1E-A616F1E00AED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F6A807-1479-4A4A-8685-DB8E37BEB19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15DEFEB-D8FB-411D-89D1-C457BD4FE531}"/>
              </a:ext>
            </a:extLst>
          </p:cNvPr>
          <p:cNvSpPr txBox="1"/>
          <p:nvPr userDrawn="1"/>
        </p:nvSpPr>
        <p:spPr>
          <a:xfrm>
            <a:off x="396000" y="6524625"/>
            <a:ext cx="106086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2022-06-16  |  Page </a:t>
            </a:r>
            <a:fld id="{ACD43D43-81C2-4345-8170-774A3EF3E07D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3E2F9C47-A316-4B0F-8C2E-D42B253351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pic>
        <p:nvPicPr>
          <p:cNvPr id="3" name="image" descr="{&quot;templafy&quot;:{&quot;id&quot;:&quot;31c0e32a-68ac-4c88-bdc1-17538907d5ef&quot;}}" title="Form.LogoInsertion.Pplogoname">
            <a:extLst>
              <a:ext uri="{FF2B5EF4-FFF2-40B4-BE49-F238E27FC236}">
                <a16:creationId xmlns:a16="http://schemas.microsoft.com/office/drawing/2014/main" id="{4C790698-A48D-4972-A5EF-97DB073033E3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841" y="429421"/>
            <a:ext cx="482229" cy="4824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  <p:sldLayoutId id="2147483673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674" r:id="rId22"/>
    <p:sldLayoutId id="2147483706" r:id="rId23"/>
    <p:sldLayoutId id="2147483694" r:id="rId24"/>
    <p:sldLayoutId id="2147483682" r:id="rId25"/>
    <p:sldLayoutId id="2147483683" r:id="rId26"/>
    <p:sldLayoutId id="2147483684" r:id="rId27"/>
    <p:sldLayoutId id="2147483685" r:id="rId28"/>
    <p:sldLayoutId id="2147483675" r:id="rId29"/>
    <p:sldLayoutId id="2147483676" r:id="rId30"/>
    <p:sldLayoutId id="2147483686" r:id="rId31"/>
    <p:sldLayoutId id="2147483687" r:id="rId32"/>
    <p:sldLayoutId id="2147483688" r:id="rId33"/>
    <p:sldLayoutId id="2147483689" r:id="rId34"/>
    <p:sldLayoutId id="2147483696" r:id="rId35"/>
    <p:sldLayoutId id="2147483677" r:id="rId36"/>
    <p:sldLayoutId id="2147483678" r:id="rId37"/>
    <p:sldLayoutId id="2147483679" r:id="rId38"/>
    <p:sldLayoutId id="2147483680" r:id="rId39"/>
    <p:sldLayoutId id="2147483690" r:id="rId40"/>
    <p:sldLayoutId id="2147483681" r:id="rId41"/>
    <p:sldLayoutId id="2147483692" r:id="rId42"/>
    <p:sldLayoutId id="2147483704" r:id="rId43"/>
    <p:sldLayoutId id="2147483705" r:id="rId44"/>
    <p:sldLayoutId id="2147483711" r:id="rId45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1800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36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2pPr>
      <a:lvl3pPr marL="54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72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4pPr>
      <a:lvl5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emf"/><Relationship Id="rId4" Type="http://schemas.openxmlformats.org/officeDocument/2006/relationships/hyperlink" Target="mailto:Jaroslav.Svarc@ericsson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9.xml"/><Relationship Id="rId5" Type="http://schemas.openxmlformats.org/officeDocument/2006/relationships/hyperlink" Target="https://www.ericsson.com/en/mobile-transport" TargetMode="External"/><Relationship Id="rId4" Type="http://schemas.openxmlformats.org/officeDocument/2006/relationships/hyperlink" Target="https://www.ericsson.com/en/reports-and-papers/microwave-outlook/reports/202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sv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3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FC32BE-45BB-4613-90EA-AB994076F0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296"/>
            <a:ext cx="13249472" cy="7456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65DB9-990D-42FA-8A96-AE9E2B1A3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6250"/>
            <a:ext cx="9474004" cy="3457576"/>
          </a:xfrm>
        </p:spPr>
        <p:txBody>
          <a:bodyPr/>
          <a:lstStyle/>
          <a:p>
            <a:r>
              <a:rPr lang="en-US" dirty="0"/>
              <a:t>MINI-LINK 6371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br>
              <a:rPr lang="en-US" sz="36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Vnější jednotka pro standardní pásma a multiband systémy 6 – 80GHz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7152E-1193-42D5-AAAE-792423D857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0463" y="6228764"/>
            <a:ext cx="1910479" cy="287336"/>
          </a:xfrm>
        </p:spPr>
        <p:txBody>
          <a:bodyPr/>
          <a:lstStyle/>
          <a:p>
            <a:r>
              <a:rPr lang="en-US" dirty="0"/>
              <a:t>Jaroslav Švarc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6FD49-9B2F-4208-8540-5F97918FA1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0942" y="6209629"/>
            <a:ext cx="2515041" cy="287337"/>
          </a:xfrm>
        </p:spPr>
        <p:txBody>
          <a:bodyPr/>
          <a:lstStyle/>
          <a:p>
            <a:r>
              <a:rPr lang="en-US" dirty="0">
                <a:hlinkClick r:id="rId4"/>
              </a:rPr>
              <a:t>jaroslav.svarc@ericsson.com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FD6E6-EB04-48C7-AAF4-64C6EAFFEB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5.5.2022</a:t>
            </a:r>
          </a:p>
        </p:txBody>
      </p:sp>
      <p:pic>
        <p:nvPicPr>
          <p:cNvPr id="9" name="Econ2011">
            <a:extLst>
              <a:ext uri="{FF2B5EF4-FFF2-40B4-BE49-F238E27FC236}">
                <a16:creationId xmlns:a16="http://schemas.microsoft.com/office/drawing/2014/main" id="{C395473F-87DD-4D4F-B5C7-FA0A29FB64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326" y="399523"/>
            <a:ext cx="222249" cy="2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1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424" y="476250"/>
            <a:ext cx="10259733" cy="1081088"/>
          </a:xfrm>
        </p:spPr>
        <p:txBody>
          <a:bodyPr/>
          <a:lstStyle/>
          <a:p>
            <a:r>
              <a:rPr lang="en-US" dirty="0"/>
              <a:t>Multi-band Booster – </a:t>
            </a:r>
            <a:r>
              <a:rPr lang="en-US" dirty="0" err="1"/>
              <a:t>Kombinace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pásem</a:t>
            </a:r>
            <a:endParaRPr lang="en-US" dirty="0"/>
          </a:p>
        </p:txBody>
      </p:sp>
      <p:cxnSp>
        <p:nvCxnSpPr>
          <p:cNvPr id="170" name="Straight Connector 19"/>
          <p:cNvCxnSpPr/>
          <p:nvPr/>
        </p:nvCxnSpPr>
        <p:spPr bwMode="auto">
          <a:xfrm flipH="1">
            <a:off x="550262" y="4147067"/>
            <a:ext cx="11155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00"/>
          <p:cNvCxnSpPr/>
          <p:nvPr/>
        </p:nvCxnSpPr>
        <p:spPr bwMode="auto">
          <a:xfrm flipH="1">
            <a:off x="563910" y="3624017"/>
            <a:ext cx="11155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6155D11-3169-480F-9FFB-A1C3A69BDB3E}"/>
              </a:ext>
            </a:extLst>
          </p:cNvPr>
          <p:cNvGrpSpPr/>
          <p:nvPr/>
        </p:nvGrpSpPr>
        <p:grpSpPr>
          <a:xfrm>
            <a:off x="9201671" y="1953749"/>
            <a:ext cx="2762174" cy="987361"/>
            <a:chOff x="8298892" y="1918205"/>
            <a:chExt cx="2762174" cy="987361"/>
          </a:xfrm>
        </p:grpSpPr>
        <p:sp>
          <p:nvSpPr>
            <p:cNvPr id="175" name="TextBox 36"/>
            <p:cNvSpPr txBox="1"/>
            <p:nvPr/>
          </p:nvSpPr>
          <p:spPr>
            <a:xfrm>
              <a:off x="8545781" y="1918205"/>
              <a:ext cx="251528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cs-CZ" sz="1400" dirty="0"/>
                <a:t>Vysoká dostupnost </a:t>
              </a:r>
              <a:r>
                <a:rPr lang="en-US" sz="1400" dirty="0"/>
                <a:t>(99.995%) </a:t>
              </a:r>
            </a:p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cs-CZ" sz="1400" dirty="0"/>
                <a:t>Nižší dostupnost</a:t>
              </a:r>
              <a:r>
                <a:rPr lang="en-US" sz="1400" dirty="0"/>
                <a:t> (99.9%)</a:t>
              </a:r>
            </a:p>
          </p:txBody>
        </p:sp>
        <p:sp>
          <p:nvSpPr>
            <p:cNvPr id="176" name="Rectangle 6"/>
            <p:cNvSpPr/>
            <p:nvPr/>
          </p:nvSpPr>
          <p:spPr bwMode="auto">
            <a:xfrm>
              <a:off x="8298892" y="1945501"/>
              <a:ext cx="216000" cy="216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indent="0" eaLnBrk="1" hangingPunct="1">
                <a:spcBef>
                  <a:spcPct val="50000"/>
                </a:spcBef>
                <a:buNone/>
              </a:pPr>
              <a:endParaRPr lang="en-US">
                <a:solidFill>
                  <a:srgbClr val="58585A"/>
                </a:solidFill>
              </a:endParaRPr>
            </a:p>
          </p:txBody>
        </p:sp>
        <p:sp>
          <p:nvSpPr>
            <p:cNvPr id="177" name="Rectangle 53"/>
            <p:cNvSpPr/>
            <p:nvPr/>
          </p:nvSpPr>
          <p:spPr bwMode="auto">
            <a:xfrm>
              <a:off x="8298892" y="2234381"/>
              <a:ext cx="216000" cy="216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indent="0" eaLnBrk="1" hangingPunct="1">
                <a:spcBef>
                  <a:spcPct val="50000"/>
                </a:spcBef>
                <a:buNone/>
              </a:pPr>
              <a:endParaRPr lang="en-US">
                <a:solidFill>
                  <a:srgbClr val="58585A"/>
                </a:solidFill>
              </a:endParaRPr>
            </a:p>
          </p:txBody>
        </p:sp>
        <p:sp>
          <p:nvSpPr>
            <p:cNvPr id="178" name="TextBox 102"/>
            <p:cNvSpPr txBox="1"/>
            <p:nvPr/>
          </p:nvSpPr>
          <p:spPr>
            <a:xfrm>
              <a:off x="8545780" y="2597789"/>
              <a:ext cx="1165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en-US" sz="1400" dirty="0"/>
                <a:t>Multi-band</a:t>
              </a:r>
            </a:p>
          </p:txBody>
        </p:sp>
        <p:cxnSp>
          <p:nvCxnSpPr>
            <p:cNvPr id="179" name="Straight Arrow Connector 103"/>
            <p:cNvCxnSpPr/>
            <p:nvPr/>
          </p:nvCxnSpPr>
          <p:spPr bwMode="auto">
            <a:xfrm rot="16200000">
              <a:off x="8262892" y="2740049"/>
              <a:ext cx="28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99C2BB8-3133-4B34-B9EC-E25241907FCB}"/>
              </a:ext>
            </a:extLst>
          </p:cNvPr>
          <p:cNvGrpSpPr/>
          <p:nvPr/>
        </p:nvGrpSpPr>
        <p:grpSpPr>
          <a:xfrm>
            <a:off x="3423111" y="1878013"/>
            <a:ext cx="1796820" cy="4172812"/>
            <a:chOff x="3423111" y="1878013"/>
            <a:chExt cx="1796820" cy="41728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D9584FD-3424-4B5A-B995-F6BA97CDC998}"/>
                </a:ext>
              </a:extLst>
            </p:cNvPr>
            <p:cNvGrpSpPr/>
            <p:nvPr/>
          </p:nvGrpSpPr>
          <p:grpSpPr>
            <a:xfrm>
              <a:off x="3892534" y="1878013"/>
              <a:ext cx="817262" cy="2120376"/>
              <a:chOff x="3892534" y="1878013"/>
              <a:chExt cx="817262" cy="2120376"/>
            </a:xfrm>
          </p:grpSpPr>
          <p:sp>
            <p:nvSpPr>
              <p:cNvPr id="118" name="Rectangle 40"/>
              <p:cNvSpPr/>
              <p:nvPr/>
            </p:nvSpPr>
            <p:spPr bwMode="auto">
              <a:xfrm>
                <a:off x="3892534" y="1878013"/>
                <a:ext cx="817262" cy="1605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>
                  <a:solidFill>
                    <a:srgbClr val="E32119"/>
                  </a:solidFill>
                </a:endParaRPr>
              </a:p>
            </p:txBody>
          </p:sp>
          <p:sp>
            <p:nvSpPr>
              <p:cNvPr id="119" name="Rectangle 41"/>
              <p:cNvSpPr/>
              <p:nvPr/>
            </p:nvSpPr>
            <p:spPr bwMode="auto">
              <a:xfrm>
                <a:off x="3892534" y="3818389"/>
                <a:ext cx="817262" cy="1800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>
                  <a:solidFill>
                    <a:srgbClr val="E32119"/>
                  </a:solidFill>
                </a:endParaRPr>
              </a:p>
            </p:txBody>
          </p:sp>
          <p:cxnSp>
            <p:nvCxnSpPr>
              <p:cNvPr id="126" name="Straight Arrow Connector 29"/>
              <p:cNvCxnSpPr/>
              <p:nvPr/>
            </p:nvCxnSpPr>
            <p:spPr bwMode="auto">
              <a:xfrm rot="16200000">
                <a:off x="3697936" y="3321986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B6EF13-2E07-4BEE-91B5-98E6058BD3E7}"/>
                </a:ext>
              </a:extLst>
            </p:cNvPr>
            <p:cNvGrpSpPr/>
            <p:nvPr/>
          </p:nvGrpSpPr>
          <p:grpSpPr>
            <a:xfrm>
              <a:off x="3423111" y="5480569"/>
              <a:ext cx="1796820" cy="570256"/>
              <a:chOff x="3423111" y="5480569"/>
              <a:chExt cx="1796820" cy="570256"/>
            </a:xfrm>
          </p:grpSpPr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E9E1FDD3-F804-4A55-A885-7009267997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r="37852"/>
              <a:stretch/>
            </p:blipFill>
            <p:spPr>
              <a:xfrm>
                <a:off x="4727327" y="5555424"/>
                <a:ext cx="492604" cy="495401"/>
              </a:xfrm>
              <a:prstGeom prst="rect">
                <a:avLst/>
              </a:prstGeom>
            </p:spPr>
          </p:pic>
          <p:pic>
            <p:nvPicPr>
              <p:cNvPr id="67" name="Graphic 66">
                <a:extLst>
                  <a:ext uri="{FF2B5EF4-FFF2-40B4-BE49-F238E27FC236}">
                    <a16:creationId xmlns:a16="http://schemas.microsoft.com/office/drawing/2014/main" id="{D1D68601-9E6A-40C3-BCF6-4C2510A009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r="37852"/>
              <a:stretch/>
            </p:blipFill>
            <p:spPr>
              <a:xfrm>
                <a:off x="4106341" y="5555424"/>
                <a:ext cx="492604" cy="495401"/>
              </a:xfrm>
              <a:prstGeom prst="rect">
                <a:avLst/>
              </a:prstGeom>
            </p:spPr>
          </p:pic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3099FB0-B09E-49D8-9BE8-66FAD2AC77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21477"/>
              <a:stretch/>
            </p:blipFill>
            <p:spPr>
              <a:xfrm>
                <a:off x="3423111" y="5480569"/>
                <a:ext cx="547156" cy="570256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D260E13-6CB3-489D-ADF0-794BCCD082DB}"/>
                </a:ext>
              </a:extLst>
            </p:cNvPr>
            <p:cNvGrpSpPr/>
            <p:nvPr/>
          </p:nvGrpSpPr>
          <p:grpSpPr>
            <a:xfrm>
              <a:off x="3787411" y="4479679"/>
              <a:ext cx="1082138" cy="431431"/>
              <a:chOff x="1527553" y="4767564"/>
              <a:chExt cx="1732516" cy="690726"/>
            </a:xfrm>
          </p:grpSpPr>
          <p:pic>
            <p:nvPicPr>
              <p:cNvPr id="117" name="Content Placeholder 9">
                <a:extLst>
                  <a:ext uri="{FF2B5EF4-FFF2-40B4-BE49-F238E27FC236}">
                    <a16:creationId xmlns:a16="http://schemas.microsoft.com/office/drawing/2014/main" id="{396D0942-EDD8-47DC-AAA0-B078E390A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27553" y="4767564"/>
                <a:ext cx="530557" cy="690726"/>
              </a:xfrm>
              <a:prstGeom prst="rect">
                <a:avLst/>
              </a:prstGeom>
            </p:spPr>
          </p:pic>
          <p:pic>
            <p:nvPicPr>
              <p:cNvPr id="120" name="Content Placeholder 9">
                <a:extLst>
                  <a:ext uri="{FF2B5EF4-FFF2-40B4-BE49-F238E27FC236}">
                    <a16:creationId xmlns:a16="http://schemas.microsoft.com/office/drawing/2014/main" id="{75DC6C6D-2FC4-423F-A2C8-2CD58EECC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2729511" y="4767564"/>
                <a:ext cx="530558" cy="690726"/>
              </a:xfrm>
              <a:prstGeom prst="rect">
                <a:avLst/>
              </a:prstGeom>
            </p:spPr>
          </p:pic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22C621-784D-48C4-9555-5EE9F180CEA1}"/>
              </a:ext>
            </a:extLst>
          </p:cNvPr>
          <p:cNvGrpSpPr/>
          <p:nvPr/>
        </p:nvGrpSpPr>
        <p:grpSpPr>
          <a:xfrm>
            <a:off x="487955" y="1878013"/>
            <a:ext cx="2391060" cy="4528105"/>
            <a:chOff x="487955" y="1878013"/>
            <a:chExt cx="2391060" cy="4528105"/>
          </a:xfrm>
        </p:grpSpPr>
        <p:sp>
          <p:nvSpPr>
            <p:cNvPr id="95" name="Rectangle 39"/>
            <p:cNvSpPr/>
            <p:nvPr/>
          </p:nvSpPr>
          <p:spPr bwMode="auto">
            <a:xfrm>
              <a:off x="2352565" y="1878013"/>
              <a:ext cx="288000" cy="1605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indent="0" eaLnBrk="1" hangingPunct="1">
                <a:spcBef>
                  <a:spcPct val="50000"/>
                </a:spcBef>
                <a:buNone/>
              </a:pPr>
              <a:endParaRPr lang="en-US">
                <a:solidFill>
                  <a:srgbClr val="E32119"/>
                </a:solidFill>
              </a:endParaRPr>
            </a:p>
          </p:txBody>
        </p:sp>
        <p:sp>
          <p:nvSpPr>
            <p:cNvPr id="137" name="TextBox 31"/>
            <p:cNvSpPr txBox="1"/>
            <p:nvPr/>
          </p:nvSpPr>
          <p:spPr>
            <a:xfrm>
              <a:off x="487956" y="2364820"/>
              <a:ext cx="1942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cs-CZ" sz="1400" dirty="0"/>
                <a:t>Široké kanály v pásmech </a:t>
              </a:r>
              <a:r>
                <a:rPr lang="en-US" sz="1400" dirty="0"/>
                <a:t>70/80 GHz</a:t>
              </a:r>
            </a:p>
          </p:txBody>
        </p:sp>
        <p:sp>
          <p:nvSpPr>
            <p:cNvPr id="138" name="TextBox 32"/>
            <p:cNvSpPr txBox="1"/>
            <p:nvPr/>
          </p:nvSpPr>
          <p:spPr>
            <a:xfrm>
              <a:off x="487957" y="3645281"/>
              <a:ext cx="1942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cs-CZ" sz="1400" dirty="0"/>
                <a:t>Široké kanály v pásmech </a:t>
              </a:r>
              <a:r>
                <a:rPr lang="en-US" sz="1400" dirty="0"/>
                <a:t>18-42 GHz</a:t>
              </a:r>
            </a:p>
          </p:txBody>
        </p:sp>
        <p:sp>
          <p:nvSpPr>
            <p:cNvPr id="139" name="TextBox 33"/>
            <p:cNvSpPr txBox="1"/>
            <p:nvPr/>
          </p:nvSpPr>
          <p:spPr>
            <a:xfrm>
              <a:off x="487955" y="4260165"/>
              <a:ext cx="1145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cs-CZ" sz="1400" dirty="0"/>
                <a:t>Úzké kanály</a:t>
              </a:r>
              <a:r>
                <a:rPr lang="en-US" sz="1400" dirty="0"/>
                <a:t> 6-15 GHz</a:t>
              </a:r>
            </a:p>
          </p:txBody>
        </p:sp>
        <p:sp>
          <p:nvSpPr>
            <p:cNvPr id="172" name="TextBox 23"/>
            <p:cNvSpPr txBox="1"/>
            <p:nvPr/>
          </p:nvSpPr>
          <p:spPr>
            <a:xfrm>
              <a:off x="1030294" y="6067564"/>
              <a:ext cx="1815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eaLnBrk="1" hangingPunct="1">
                <a:spcBef>
                  <a:spcPct val="50000"/>
                </a:spcBef>
                <a:buNone/>
              </a:pPr>
              <a:r>
                <a:rPr lang="en-US" sz="1600" dirty="0"/>
                <a:t>Dense urban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4ADE40E-0D57-44D5-8027-E8B29B48A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21477"/>
            <a:stretch/>
          </p:blipFill>
          <p:spPr>
            <a:xfrm>
              <a:off x="2331859" y="5480569"/>
              <a:ext cx="547156" cy="570256"/>
            </a:xfrm>
            <a:prstGeom prst="rect">
              <a:avLst/>
            </a:prstGeom>
          </p:spPr>
        </p:pic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A5292AF8-6598-4610-B975-AFC157A08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21477"/>
            <a:stretch/>
          </p:blipFill>
          <p:spPr>
            <a:xfrm>
              <a:off x="1638151" y="5480569"/>
              <a:ext cx="547156" cy="570256"/>
            </a:xfrm>
            <a:prstGeom prst="rect">
              <a:avLst/>
            </a:prstGeom>
          </p:spPr>
        </p:pic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13A286F7-4F07-4FC7-8E23-ED02F2186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21477"/>
            <a:stretch/>
          </p:blipFill>
          <p:spPr>
            <a:xfrm>
              <a:off x="944444" y="5480569"/>
              <a:ext cx="547156" cy="570256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53F6639-C759-4292-8E51-FE7DFAFB5044}"/>
                </a:ext>
              </a:extLst>
            </p:cNvPr>
            <p:cNvGrpSpPr/>
            <p:nvPr/>
          </p:nvGrpSpPr>
          <p:grpSpPr>
            <a:xfrm>
              <a:off x="2052678" y="4479679"/>
              <a:ext cx="690850" cy="431431"/>
              <a:chOff x="1527553" y="4767564"/>
              <a:chExt cx="1106059" cy="690726"/>
            </a:xfrm>
          </p:grpSpPr>
          <p:pic>
            <p:nvPicPr>
              <p:cNvPr id="147" name="Content Placeholder 9">
                <a:extLst>
                  <a:ext uri="{FF2B5EF4-FFF2-40B4-BE49-F238E27FC236}">
                    <a16:creationId xmlns:a16="http://schemas.microsoft.com/office/drawing/2014/main" id="{127542AC-4757-4E12-825A-011E86AD5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27553" y="4767564"/>
                <a:ext cx="530557" cy="690726"/>
              </a:xfrm>
              <a:prstGeom prst="rect">
                <a:avLst/>
              </a:prstGeom>
            </p:spPr>
          </p:pic>
          <p:pic>
            <p:nvPicPr>
              <p:cNvPr id="148" name="Content Placeholder 9">
                <a:extLst>
                  <a:ext uri="{FF2B5EF4-FFF2-40B4-BE49-F238E27FC236}">
                    <a16:creationId xmlns:a16="http://schemas.microsoft.com/office/drawing/2014/main" id="{4DB86C84-59B5-4C5C-85D5-1C56E7869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2103055" y="4767564"/>
                <a:ext cx="530557" cy="690726"/>
              </a:xfrm>
              <a:prstGeom prst="rect">
                <a:avLst/>
              </a:prstGeom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4093004-D342-43E6-9D23-C880625267E1}"/>
              </a:ext>
            </a:extLst>
          </p:cNvPr>
          <p:cNvGrpSpPr/>
          <p:nvPr/>
        </p:nvGrpSpPr>
        <p:grpSpPr>
          <a:xfrm>
            <a:off x="5748457" y="3818389"/>
            <a:ext cx="1915481" cy="2232436"/>
            <a:chOff x="5748457" y="3818389"/>
            <a:chExt cx="1915481" cy="2232436"/>
          </a:xfrm>
        </p:grpSpPr>
        <p:sp>
          <p:nvSpPr>
            <p:cNvPr id="130" name="Rectangle 42"/>
            <p:cNvSpPr/>
            <p:nvPr/>
          </p:nvSpPr>
          <p:spPr bwMode="auto">
            <a:xfrm>
              <a:off x="5754173" y="3818389"/>
              <a:ext cx="1686812" cy="18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E32119"/>
                </a:solidFill>
              </a:endParaRPr>
            </a:p>
          </p:txBody>
        </p:sp>
        <p:sp>
          <p:nvSpPr>
            <p:cNvPr id="71" name="Rectangle 41"/>
            <p:cNvSpPr/>
            <p:nvPr/>
          </p:nvSpPr>
          <p:spPr bwMode="auto">
            <a:xfrm>
              <a:off x="5754174" y="4238184"/>
              <a:ext cx="1686812" cy="8229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E32119"/>
                </a:solidFill>
              </a:endParaRPr>
            </a:p>
          </p:txBody>
        </p:sp>
        <p:cxnSp>
          <p:nvCxnSpPr>
            <p:cNvPr id="134" name="Straight Arrow Connector 30"/>
            <p:cNvCxnSpPr/>
            <p:nvPr/>
          </p:nvCxnSpPr>
          <p:spPr bwMode="auto">
            <a:xfrm flipV="1">
              <a:off x="6597579" y="3894404"/>
              <a:ext cx="0" cy="38404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11B1B493-7B1C-496B-9855-70DEC1DF4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37852"/>
            <a:stretch/>
          </p:blipFill>
          <p:spPr>
            <a:xfrm>
              <a:off x="6436937" y="5555424"/>
              <a:ext cx="492604" cy="495401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92084C92-DDCE-4435-8D37-C5B6DF1F4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37852"/>
            <a:stretch/>
          </p:blipFill>
          <p:spPr>
            <a:xfrm>
              <a:off x="5819291" y="5555424"/>
              <a:ext cx="492604" cy="495401"/>
            </a:xfrm>
            <a:prstGeom prst="rect">
              <a:avLst/>
            </a:prstGeom>
          </p:spPr>
        </p:pic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80BF426-DD28-41BF-9463-9F8F34DFEF27}"/>
                </a:ext>
              </a:extLst>
            </p:cNvPr>
            <p:cNvGrpSpPr/>
            <p:nvPr/>
          </p:nvGrpSpPr>
          <p:grpSpPr>
            <a:xfrm>
              <a:off x="5748457" y="4479679"/>
              <a:ext cx="1680964" cy="431431"/>
              <a:chOff x="1622001" y="4767564"/>
              <a:chExt cx="2691244" cy="690726"/>
            </a:xfrm>
          </p:grpSpPr>
          <p:pic>
            <p:nvPicPr>
              <p:cNvPr id="122" name="Content Placeholder 9">
                <a:extLst>
                  <a:ext uri="{FF2B5EF4-FFF2-40B4-BE49-F238E27FC236}">
                    <a16:creationId xmlns:a16="http://schemas.microsoft.com/office/drawing/2014/main" id="{909BFA30-1C31-49C5-98FF-F30693B6D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622001" y="4767564"/>
                <a:ext cx="530558" cy="690726"/>
              </a:xfrm>
              <a:prstGeom prst="rect">
                <a:avLst/>
              </a:prstGeom>
            </p:spPr>
          </p:pic>
          <p:pic>
            <p:nvPicPr>
              <p:cNvPr id="123" name="Content Placeholder 9">
                <a:extLst>
                  <a:ext uri="{FF2B5EF4-FFF2-40B4-BE49-F238E27FC236}">
                    <a16:creationId xmlns:a16="http://schemas.microsoft.com/office/drawing/2014/main" id="{25397C26-02A1-42A0-8A8F-9F7AAFD0E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3782687" y="4767564"/>
                <a:ext cx="530558" cy="690726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894A3C4-B50B-4D68-9F96-0ED9AAE0460B}"/>
                </a:ext>
              </a:extLst>
            </p:cNvPr>
            <p:cNvGrpSpPr/>
            <p:nvPr/>
          </p:nvGrpSpPr>
          <p:grpSpPr>
            <a:xfrm>
              <a:off x="6986099" y="5185581"/>
              <a:ext cx="677839" cy="865244"/>
              <a:chOff x="7210687" y="5185581"/>
              <a:chExt cx="677839" cy="865244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D00926D-AFDA-46C9-A5B7-5F315A109B1E}"/>
                  </a:ext>
                </a:extLst>
              </p:cNvPr>
              <p:cNvSpPr/>
              <p:nvPr/>
            </p:nvSpPr>
            <p:spPr bwMode="auto">
              <a:xfrm>
                <a:off x="7210687" y="5185581"/>
                <a:ext cx="677839" cy="561404"/>
              </a:xfrm>
              <a:custGeom>
                <a:avLst/>
                <a:gdLst>
                  <a:gd name="connsiteX0" fmla="*/ 336357 w 677839"/>
                  <a:gd name="connsiteY0" fmla="*/ 0 h 561404"/>
                  <a:gd name="connsiteX1" fmla="*/ 529938 w 677839"/>
                  <a:gd name="connsiteY1" fmla="*/ 128314 h 561404"/>
                  <a:gd name="connsiteX2" fmla="*/ 546422 w 677839"/>
                  <a:gd name="connsiteY2" fmla="*/ 209963 h 561404"/>
                  <a:gd name="connsiteX3" fmla="*/ 581037 w 677839"/>
                  <a:gd name="connsiteY3" fmla="*/ 216952 h 561404"/>
                  <a:gd name="connsiteX4" fmla="*/ 677839 w 677839"/>
                  <a:gd name="connsiteY4" fmla="*/ 362992 h 561404"/>
                  <a:gd name="connsiteX5" fmla="*/ 519343 w 677839"/>
                  <a:gd name="connsiteY5" fmla="*/ 521488 h 561404"/>
                  <a:gd name="connsiteX6" fmla="*/ 457649 w 677839"/>
                  <a:gd name="connsiteY6" fmla="*/ 509033 h 561404"/>
                  <a:gd name="connsiteX7" fmla="*/ 442899 w 677839"/>
                  <a:gd name="connsiteY7" fmla="*/ 499088 h 561404"/>
                  <a:gd name="connsiteX8" fmla="*/ 428876 w 677839"/>
                  <a:gd name="connsiteY8" fmla="*/ 519886 h 561404"/>
                  <a:gd name="connsiteX9" fmla="*/ 328643 w 677839"/>
                  <a:gd name="connsiteY9" fmla="*/ 561404 h 561404"/>
                  <a:gd name="connsiteX10" fmla="*/ 228410 w 677839"/>
                  <a:gd name="connsiteY10" fmla="*/ 519886 h 561404"/>
                  <a:gd name="connsiteX11" fmla="*/ 213700 w 677839"/>
                  <a:gd name="connsiteY11" fmla="*/ 498068 h 561404"/>
                  <a:gd name="connsiteX12" fmla="*/ 161925 w 677839"/>
                  <a:gd name="connsiteY12" fmla="*/ 508520 h 561404"/>
                  <a:gd name="connsiteX13" fmla="*/ 0 w 677839"/>
                  <a:gd name="connsiteY13" fmla="*/ 346595 h 561404"/>
                  <a:gd name="connsiteX14" fmla="*/ 98897 w 677839"/>
                  <a:gd name="connsiteY14" fmla="*/ 197395 h 561404"/>
                  <a:gd name="connsiteX15" fmla="*/ 128141 w 677839"/>
                  <a:gd name="connsiteY15" fmla="*/ 191491 h 561404"/>
                  <a:gd name="connsiteX16" fmla="*/ 130535 w 677839"/>
                  <a:gd name="connsiteY16" fmla="*/ 167750 h 561404"/>
                  <a:gd name="connsiteX17" fmla="*/ 336357 w 677839"/>
                  <a:gd name="connsiteY17" fmla="*/ 0 h 56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7839" h="561404">
                    <a:moveTo>
                      <a:pt x="336357" y="0"/>
                    </a:moveTo>
                    <a:cubicBezTo>
                      <a:pt x="423380" y="0"/>
                      <a:pt x="498045" y="52909"/>
                      <a:pt x="529938" y="128314"/>
                    </a:cubicBezTo>
                    <a:lnTo>
                      <a:pt x="546422" y="209963"/>
                    </a:lnTo>
                    <a:lnTo>
                      <a:pt x="581037" y="216952"/>
                    </a:lnTo>
                    <a:cubicBezTo>
                      <a:pt x="637924" y="241013"/>
                      <a:pt x="677839" y="297341"/>
                      <a:pt x="677839" y="362992"/>
                    </a:cubicBezTo>
                    <a:cubicBezTo>
                      <a:pt x="677839" y="450527"/>
                      <a:pt x="606878" y="521488"/>
                      <a:pt x="519343" y="521488"/>
                    </a:cubicBezTo>
                    <a:cubicBezTo>
                      <a:pt x="497460" y="521488"/>
                      <a:pt x="476612" y="517053"/>
                      <a:pt x="457649" y="509033"/>
                    </a:cubicBezTo>
                    <a:lnTo>
                      <a:pt x="442899" y="499088"/>
                    </a:lnTo>
                    <a:lnTo>
                      <a:pt x="428876" y="519886"/>
                    </a:lnTo>
                    <a:cubicBezTo>
                      <a:pt x="403225" y="545538"/>
                      <a:pt x="367787" y="561404"/>
                      <a:pt x="328643" y="561404"/>
                    </a:cubicBezTo>
                    <a:cubicBezTo>
                      <a:pt x="289500" y="561404"/>
                      <a:pt x="254062" y="545538"/>
                      <a:pt x="228410" y="519886"/>
                    </a:cubicBezTo>
                    <a:lnTo>
                      <a:pt x="213700" y="498068"/>
                    </a:lnTo>
                    <a:lnTo>
                      <a:pt x="161925" y="508520"/>
                    </a:lnTo>
                    <a:cubicBezTo>
                      <a:pt x="72496" y="508520"/>
                      <a:pt x="0" y="436024"/>
                      <a:pt x="0" y="346595"/>
                    </a:cubicBezTo>
                    <a:cubicBezTo>
                      <a:pt x="0" y="279523"/>
                      <a:pt x="40779" y="221977"/>
                      <a:pt x="98897" y="197395"/>
                    </a:cubicBezTo>
                    <a:lnTo>
                      <a:pt x="128141" y="191491"/>
                    </a:lnTo>
                    <a:lnTo>
                      <a:pt x="130535" y="167750"/>
                    </a:lnTo>
                    <a:cubicBezTo>
                      <a:pt x="150125" y="72015"/>
                      <a:pt x="234831" y="0"/>
                      <a:pt x="336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57188" indent="-357188" fontAlgn="base">
                  <a:spcBef>
                    <a:spcPts val="300"/>
                  </a:spcBef>
                  <a:spcAft>
                    <a:spcPct val="0"/>
                  </a:spcAft>
                  <a:buFont typeface="Ericsson Hilda" panose="00000500000000000000" pitchFamily="2" charset="0"/>
                  <a:buChar char="—"/>
                </a:pPr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7FD0836-6E60-451D-8F9A-1F004886111B}"/>
                  </a:ext>
                </a:extLst>
              </p:cNvPr>
              <p:cNvCxnSpPr>
                <a:cxnSpLocks/>
                <a:stCxn id="74" idx="10"/>
              </p:cNvCxnSpPr>
              <p:nvPr/>
            </p:nvCxnSpPr>
            <p:spPr bwMode="auto">
              <a:xfrm>
                <a:off x="7439097" y="5705467"/>
                <a:ext cx="103092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745FA5E-0A32-4F61-9C1E-5CDE9DA6FF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542189" y="5846755"/>
                <a:ext cx="0" cy="204070"/>
              </a:xfrm>
              <a:prstGeom prst="line">
                <a:avLst/>
              </a:prstGeom>
              <a:solidFill>
                <a:schemeClr val="bg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1D20468-CAB3-40F3-9E54-FCC2F55E4E54}"/>
                  </a:ext>
                </a:extLst>
              </p:cNvPr>
              <p:cNvCxnSpPr>
                <a:cxnSpLocks/>
                <a:endCxn id="74" idx="8"/>
              </p:cNvCxnSpPr>
              <p:nvPr/>
            </p:nvCxnSpPr>
            <p:spPr bwMode="auto">
              <a:xfrm flipV="1">
                <a:off x="7544570" y="5705467"/>
                <a:ext cx="94993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8FAB0B9-BE2C-4E67-BA77-CA95C7C04639}"/>
              </a:ext>
            </a:extLst>
          </p:cNvPr>
          <p:cNvGrpSpPr/>
          <p:nvPr/>
        </p:nvGrpSpPr>
        <p:grpSpPr>
          <a:xfrm>
            <a:off x="8349551" y="3818389"/>
            <a:ext cx="3418805" cy="2587729"/>
            <a:chOff x="8349551" y="3818389"/>
            <a:chExt cx="3418805" cy="2587729"/>
          </a:xfrm>
        </p:grpSpPr>
        <p:sp>
          <p:nvSpPr>
            <p:cNvPr id="109" name="Rectangle 44"/>
            <p:cNvSpPr/>
            <p:nvPr/>
          </p:nvSpPr>
          <p:spPr bwMode="auto">
            <a:xfrm>
              <a:off x="8433886" y="3818389"/>
              <a:ext cx="3291840" cy="18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E32119"/>
                </a:solidFill>
              </a:endParaRPr>
            </a:p>
          </p:txBody>
        </p:sp>
        <p:sp>
          <p:nvSpPr>
            <p:cNvPr id="173" name="TextBox 104"/>
            <p:cNvSpPr txBox="1"/>
            <p:nvPr/>
          </p:nvSpPr>
          <p:spPr>
            <a:xfrm>
              <a:off x="9201671" y="6067564"/>
              <a:ext cx="1815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eaLnBrk="1" hangingPunct="1">
                <a:spcBef>
                  <a:spcPct val="50000"/>
                </a:spcBef>
                <a:buNone/>
              </a:pPr>
              <a:r>
                <a:rPr lang="en-US" sz="1600" dirty="0"/>
                <a:t>Remote rural</a:t>
              </a:r>
            </a:p>
          </p:txBody>
        </p:sp>
        <p:sp>
          <p:nvSpPr>
            <p:cNvPr id="72" name="Rectangle 41"/>
            <p:cNvSpPr/>
            <p:nvPr/>
          </p:nvSpPr>
          <p:spPr bwMode="auto">
            <a:xfrm>
              <a:off x="8433886" y="4238184"/>
              <a:ext cx="3291840" cy="8229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E32119"/>
                </a:solidFill>
              </a:endParaRPr>
            </a:p>
          </p:txBody>
        </p:sp>
        <p:cxnSp>
          <p:nvCxnSpPr>
            <p:cNvPr id="78" name="Straight Arrow Connector 30"/>
            <p:cNvCxnSpPr/>
            <p:nvPr/>
          </p:nvCxnSpPr>
          <p:spPr bwMode="auto">
            <a:xfrm flipV="1">
              <a:off x="10079806" y="3894404"/>
              <a:ext cx="0" cy="38404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FCD6899-0C92-43D4-B6DF-87AB9788535C}"/>
                </a:ext>
              </a:extLst>
            </p:cNvPr>
            <p:cNvGrpSpPr/>
            <p:nvPr/>
          </p:nvGrpSpPr>
          <p:grpSpPr>
            <a:xfrm>
              <a:off x="8416876" y="4479679"/>
              <a:ext cx="3280122" cy="431431"/>
              <a:chOff x="1527553" y="4767564"/>
              <a:chExt cx="5251515" cy="690726"/>
            </a:xfrm>
          </p:grpSpPr>
          <p:pic>
            <p:nvPicPr>
              <p:cNvPr id="129" name="Content Placeholder 9">
                <a:extLst>
                  <a:ext uri="{FF2B5EF4-FFF2-40B4-BE49-F238E27FC236}">
                    <a16:creationId xmlns:a16="http://schemas.microsoft.com/office/drawing/2014/main" id="{76CCBB9B-B08C-427C-A732-C81E8D087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27553" y="4767564"/>
                <a:ext cx="530557" cy="690726"/>
              </a:xfrm>
              <a:prstGeom prst="rect">
                <a:avLst/>
              </a:prstGeom>
            </p:spPr>
          </p:pic>
          <p:pic>
            <p:nvPicPr>
              <p:cNvPr id="131" name="Content Placeholder 9">
                <a:extLst>
                  <a:ext uri="{FF2B5EF4-FFF2-40B4-BE49-F238E27FC236}">
                    <a16:creationId xmlns:a16="http://schemas.microsoft.com/office/drawing/2014/main" id="{C7D85ADE-1D1D-490A-AF2B-88579AE90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6248510" y="4767564"/>
                <a:ext cx="530558" cy="690726"/>
              </a:xfrm>
              <a:prstGeom prst="rect">
                <a:avLst/>
              </a:pr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51B1C24-B8CA-4A31-8C61-E46998C711E4}"/>
                </a:ext>
              </a:extLst>
            </p:cNvPr>
            <p:cNvGrpSpPr/>
            <p:nvPr/>
          </p:nvGrpSpPr>
          <p:grpSpPr>
            <a:xfrm>
              <a:off x="8349551" y="5185581"/>
              <a:ext cx="677839" cy="865244"/>
              <a:chOff x="7210687" y="5185581"/>
              <a:chExt cx="677839" cy="865244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B748D3E-C9BF-4532-8380-BC4AF0DB7C00}"/>
                  </a:ext>
                </a:extLst>
              </p:cNvPr>
              <p:cNvSpPr/>
              <p:nvPr/>
            </p:nvSpPr>
            <p:spPr bwMode="auto">
              <a:xfrm>
                <a:off x="7210687" y="5185581"/>
                <a:ext cx="677839" cy="561404"/>
              </a:xfrm>
              <a:custGeom>
                <a:avLst/>
                <a:gdLst>
                  <a:gd name="connsiteX0" fmla="*/ 336357 w 677839"/>
                  <a:gd name="connsiteY0" fmla="*/ 0 h 561404"/>
                  <a:gd name="connsiteX1" fmla="*/ 529938 w 677839"/>
                  <a:gd name="connsiteY1" fmla="*/ 128314 h 561404"/>
                  <a:gd name="connsiteX2" fmla="*/ 546422 w 677839"/>
                  <a:gd name="connsiteY2" fmla="*/ 209963 h 561404"/>
                  <a:gd name="connsiteX3" fmla="*/ 581037 w 677839"/>
                  <a:gd name="connsiteY3" fmla="*/ 216952 h 561404"/>
                  <a:gd name="connsiteX4" fmla="*/ 677839 w 677839"/>
                  <a:gd name="connsiteY4" fmla="*/ 362992 h 561404"/>
                  <a:gd name="connsiteX5" fmla="*/ 519343 w 677839"/>
                  <a:gd name="connsiteY5" fmla="*/ 521488 h 561404"/>
                  <a:gd name="connsiteX6" fmla="*/ 457649 w 677839"/>
                  <a:gd name="connsiteY6" fmla="*/ 509033 h 561404"/>
                  <a:gd name="connsiteX7" fmla="*/ 442899 w 677839"/>
                  <a:gd name="connsiteY7" fmla="*/ 499088 h 561404"/>
                  <a:gd name="connsiteX8" fmla="*/ 428876 w 677839"/>
                  <a:gd name="connsiteY8" fmla="*/ 519886 h 561404"/>
                  <a:gd name="connsiteX9" fmla="*/ 328643 w 677839"/>
                  <a:gd name="connsiteY9" fmla="*/ 561404 h 561404"/>
                  <a:gd name="connsiteX10" fmla="*/ 228410 w 677839"/>
                  <a:gd name="connsiteY10" fmla="*/ 519886 h 561404"/>
                  <a:gd name="connsiteX11" fmla="*/ 213700 w 677839"/>
                  <a:gd name="connsiteY11" fmla="*/ 498068 h 561404"/>
                  <a:gd name="connsiteX12" fmla="*/ 161925 w 677839"/>
                  <a:gd name="connsiteY12" fmla="*/ 508520 h 561404"/>
                  <a:gd name="connsiteX13" fmla="*/ 0 w 677839"/>
                  <a:gd name="connsiteY13" fmla="*/ 346595 h 561404"/>
                  <a:gd name="connsiteX14" fmla="*/ 98897 w 677839"/>
                  <a:gd name="connsiteY14" fmla="*/ 197395 h 561404"/>
                  <a:gd name="connsiteX15" fmla="*/ 128141 w 677839"/>
                  <a:gd name="connsiteY15" fmla="*/ 191491 h 561404"/>
                  <a:gd name="connsiteX16" fmla="*/ 130535 w 677839"/>
                  <a:gd name="connsiteY16" fmla="*/ 167750 h 561404"/>
                  <a:gd name="connsiteX17" fmla="*/ 336357 w 677839"/>
                  <a:gd name="connsiteY17" fmla="*/ 0 h 56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7839" h="561404">
                    <a:moveTo>
                      <a:pt x="336357" y="0"/>
                    </a:moveTo>
                    <a:cubicBezTo>
                      <a:pt x="423380" y="0"/>
                      <a:pt x="498045" y="52909"/>
                      <a:pt x="529938" y="128314"/>
                    </a:cubicBezTo>
                    <a:lnTo>
                      <a:pt x="546422" y="209963"/>
                    </a:lnTo>
                    <a:lnTo>
                      <a:pt x="581037" y="216952"/>
                    </a:lnTo>
                    <a:cubicBezTo>
                      <a:pt x="637924" y="241013"/>
                      <a:pt x="677839" y="297341"/>
                      <a:pt x="677839" y="362992"/>
                    </a:cubicBezTo>
                    <a:cubicBezTo>
                      <a:pt x="677839" y="450527"/>
                      <a:pt x="606878" y="521488"/>
                      <a:pt x="519343" y="521488"/>
                    </a:cubicBezTo>
                    <a:cubicBezTo>
                      <a:pt x="497460" y="521488"/>
                      <a:pt x="476612" y="517053"/>
                      <a:pt x="457649" y="509033"/>
                    </a:cubicBezTo>
                    <a:lnTo>
                      <a:pt x="442899" y="499088"/>
                    </a:lnTo>
                    <a:lnTo>
                      <a:pt x="428876" y="519886"/>
                    </a:lnTo>
                    <a:cubicBezTo>
                      <a:pt x="403225" y="545538"/>
                      <a:pt x="367787" y="561404"/>
                      <a:pt x="328643" y="561404"/>
                    </a:cubicBezTo>
                    <a:cubicBezTo>
                      <a:pt x="289500" y="561404"/>
                      <a:pt x="254062" y="545538"/>
                      <a:pt x="228410" y="519886"/>
                    </a:cubicBezTo>
                    <a:lnTo>
                      <a:pt x="213700" y="498068"/>
                    </a:lnTo>
                    <a:lnTo>
                      <a:pt x="161925" y="508520"/>
                    </a:lnTo>
                    <a:cubicBezTo>
                      <a:pt x="72496" y="508520"/>
                      <a:pt x="0" y="436024"/>
                      <a:pt x="0" y="346595"/>
                    </a:cubicBezTo>
                    <a:cubicBezTo>
                      <a:pt x="0" y="279523"/>
                      <a:pt x="40779" y="221977"/>
                      <a:pt x="98897" y="197395"/>
                    </a:cubicBezTo>
                    <a:lnTo>
                      <a:pt x="128141" y="191491"/>
                    </a:lnTo>
                    <a:lnTo>
                      <a:pt x="130535" y="167750"/>
                    </a:lnTo>
                    <a:cubicBezTo>
                      <a:pt x="150125" y="72015"/>
                      <a:pt x="234831" y="0"/>
                      <a:pt x="336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57188" indent="-357188" fontAlgn="base">
                  <a:spcBef>
                    <a:spcPts val="300"/>
                  </a:spcBef>
                  <a:spcAft>
                    <a:spcPct val="0"/>
                  </a:spcAft>
                  <a:buFont typeface="Ericsson Hilda" panose="00000500000000000000" pitchFamily="2" charset="0"/>
                  <a:buChar char="—"/>
                </a:pPr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3331F4C-C00A-4FDD-9737-12FE5F827F2F}"/>
                  </a:ext>
                </a:extLst>
              </p:cNvPr>
              <p:cNvCxnSpPr>
                <a:cxnSpLocks/>
                <a:stCxn id="107" idx="10"/>
              </p:cNvCxnSpPr>
              <p:nvPr/>
            </p:nvCxnSpPr>
            <p:spPr bwMode="auto">
              <a:xfrm>
                <a:off x="7439097" y="5705467"/>
                <a:ext cx="103092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26F705D-ECDC-42C7-9DB2-026E305A52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542189" y="5846755"/>
                <a:ext cx="0" cy="204070"/>
              </a:xfrm>
              <a:prstGeom prst="line">
                <a:avLst/>
              </a:prstGeom>
              <a:solidFill>
                <a:schemeClr val="bg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AF171D8-455C-446C-8ED0-7FDDBCD50B05}"/>
                  </a:ext>
                </a:extLst>
              </p:cNvPr>
              <p:cNvCxnSpPr>
                <a:cxnSpLocks/>
                <a:endCxn id="107" idx="8"/>
              </p:cNvCxnSpPr>
              <p:nvPr/>
            </p:nvCxnSpPr>
            <p:spPr bwMode="auto">
              <a:xfrm flipV="1">
                <a:off x="7544570" y="5705467"/>
                <a:ext cx="94993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03A9B5B-2F27-4899-8D65-F563605D4574}"/>
                </a:ext>
              </a:extLst>
            </p:cNvPr>
            <p:cNvGrpSpPr/>
            <p:nvPr/>
          </p:nvGrpSpPr>
          <p:grpSpPr>
            <a:xfrm>
              <a:off x="9034792" y="5185581"/>
              <a:ext cx="677839" cy="865244"/>
              <a:chOff x="7210687" y="5185581"/>
              <a:chExt cx="677839" cy="865244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EFBC794-66C7-4E35-A898-1CF4BEAD9FD0}"/>
                  </a:ext>
                </a:extLst>
              </p:cNvPr>
              <p:cNvSpPr/>
              <p:nvPr/>
            </p:nvSpPr>
            <p:spPr bwMode="auto">
              <a:xfrm>
                <a:off x="7210687" y="5185581"/>
                <a:ext cx="677839" cy="561404"/>
              </a:xfrm>
              <a:custGeom>
                <a:avLst/>
                <a:gdLst>
                  <a:gd name="connsiteX0" fmla="*/ 336357 w 677839"/>
                  <a:gd name="connsiteY0" fmla="*/ 0 h 561404"/>
                  <a:gd name="connsiteX1" fmla="*/ 529938 w 677839"/>
                  <a:gd name="connsiteY1" fmla="*/ 128314 h 561404"/>
                  <a:gd name="connsiteX2" fmla="*/ 546422 w 677839"/>
                  <a:gd name="connsiteY2" fmla="*/ 209963 h 561404"/>
                  <a:gd name="connsiteX3" fmla="*/ 581037 w 677839"/>
                  <a:gd name="connsiteY3" fmla="*/ 216952 h 561404"/>
                  <a:gd name="connsiteX4" fmla="*/ 677839 w 677839"/>
                  <a:gd name="connsiteY4" fmla="*/ 362992 h 561404"/>
                  <a:gd name="connsiteX5" fmla="*/ 519343 w 677839"/>
                  <a:gd name="connsiteY5" fmla="*/ 521488 h 561404"/>
                  <a:gd name="connsiteX6" fmla="*/ 457649 w 677839"/>
                  <a:gd name="connsiteY6" fmla="*/ 509033 h 561404"/>
                  <a:gd name="connsiteX7" fmla="*/ 442899 w 677839"/>
                  <a:gd name="connsiteY7" fmla="*/ 499088 h 561404"/>
                  <a:gd name="connsiteX8" fmla="*/ 428876 w 677839"/>
                  <a:gd name="connsiteY8" fmla="*/ 519886 h 561404"/>
                  <a:gd name="connsiteX9" fmla="*/ 328643 w 677839"/>
                  <a:gd name="connsiteY9" fmla="*/ 561404 h 561404"/>
                  <a:gd name="connsiteX10" fmla="*/ 228410 w 677839"/>
                  <a:gd name="connsiteY10" fmla="*/ 519886 h 561404"/>
                  <a:gd name="connsiteX11" fmla="*/ 213700 w 677839"/>
                  <a:gd name="connsiteY11" fmla="*/ 498068 h 561404"/>
                  <a:gd name="connsiteX12" fmla="*/ 161925 w 677839"/>
                  <a:gd name="connsiteY12" fmla="*/ 508520 h 561404"/>
                  <a:gd name="connsiteX13" fmla="*/ 0 w 677839"/>
                  <a:gd name="connsiteY13" fmla="*/ 346595 h 561404"/>
                  <a:gd name="connsiteX14" fmla="*/ 98897 w 677839"/>
                  <a:gd name="connsiteY14" fmla="*/ 197395 h 561404"/>
                  <a:gd name="connsiteX15" fmla="*/ 128141 w 677839"/>
                  <a:gd name="connsiteY15" fmla="*/ 191491 h 561404"/>
                  <a:gd name="connsiteX16" fmla="*/ 130535 w 677839"/>
                  <a:gd name="connsiteY16" fmla="*/ 167750 h 561404"/>
                  <a:gd name="connsiteX17" fmla="*/ 336357 w 677839"/>
                  <a:gd name="connsiteY17" fmla="*/ 0 h 56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7839" h="561404">
                    <a:moveTo>
                      <a:pt x="336357" y="0"/>
                    </a:moveTo>
                    <a:cubicBezTo>
                      <a:pt x="423380" y="0"/>
                      <a:pt x="498045" y="52909"/>
                      <a:pt x="529938" y="128314"/>
                    </a:cubicBezTo>
                    <a:lnTo>
                      <a:pt x="546422" y="209963"/>
                    </a:lnTo>
                    <a:lnTo>
                      <a:pt x="581037" y="216952"/>
                    </a:lnTo>
                    <a:cubicBezTo>
                      <a:pt x="637924" y="241013"/>
                      <a:pt x="677839" y="297341"/>
                      <a:pt x="677839" y="362992"/>
                    </a:cubicBezTo>
                    <a:cubicBezTo>
                      <a:pt x="677839" y="450527"/>
                      <a:pt x="606878" y="521488"/>
                      <a:pt x="519343" y="521488"/>
                    </a:cubicBezTo>
                    <a:cubicBezTo>
                      <a:pt x="497460" y="521488"/>
                      <a:pt x="476612" y="517053"/>
                      <a:pt x="457649" y="509033"/>
                    </a:cubicBezTo>
                    <a:lnTo>
                      <a:pt x="442899" y="499088"/>
                    </a:lnTo>
                    <a:lnTo>
                      <a:pt x="428876" y="519886"/>
                    </a:lnTo>
                    <a:cubicBezTo>
                      <a:pt x="403225" y="545538"/>
                      <a:pt x="367787" y="561404"/>
                      <a:pt x="328643" y="561404"/>
                    </a:cubicBezTo>
                    <a:cubicBezTo>
                      <a:pt x="289500" y="561404"/>
                      <a:pt x="254062" y="545538"/>
                      <a:pt x="228410" y="519886"/>
                    </a:cubicBezTo>
                    <a:lnTo>
                      <a:pt x="213700" y="498068"/>
                    </a:lnTo>
                    <a:lnTo>
                      <a:pt x="161925" y="508520"/>
                    </a:lnTo>
                    <a:cubicBezTo>
                      <a:pt x="72496" y="508520"/>
                      <a:pt x="0" y="436024"/>
                      <a:pt x="0" y="346595"/>
                    </a:cubicBezTo>
                    <a:cubicBezTo>
                      <a:pt x="0" y="279523"/>
                      <a:pt x="40779" y="221977"/>
                      <a:pt x="98897" y="197395"/>
                    </a:cubicBezTo>
                    <a:lnTo>
                      <a:pt x="128141" y="191491"/>
                    </a:lnTo>
                    <a:lnTo>
                      <a:pt x="130535" y="167750"/>
                    </a:lnTo>
                    <a:cubicBezTo>
                      <a:pt x="150125" y="72015"/>
                      <a:pt x="234831" y="0"/>
                      <a:pt x="336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57188" indent="-357188" fontAlgn="base">
                  <a:spcBef>
                    <a:spcPts val="300"/>
                  </a:spcBef>
                  <a:spcAft>
                    <a:spcPct val="0"/>
                  </a:spcAft>
                  <a:buFont typeface="Ericsson Hilda" panose="00000500000000000000" pitchFamily="2" charset="0"/>
                  <a:buChar char="—"/>
                </a:pPr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5D96F48-B22E-4AEF-A7EA-BC4373270A68}"/>
                  </a:ext>
                </a:extLst>
              </p:cNvPr>
              <p:cNvCxnSpPr>
                <a:cxnSpLocks/>
                <a:stCxn id="115" idx="10"/>
              </p:cNvCxnSpPr>
              <p:nvPr/>
            </p:nvCxnSpPr>
            <p:spPr bwMode="auto">
              <a:xfrm>
                <a:off x="7439097" y="5705467"/>
                <a:ext cx="103092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3D4D22F-A82A-4883-8333-CB11EB5686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542189" y="5846755"/>
                <a:ext cx="0" cy="204070"/>
              </a:xfrm>
              <a:prstGeom prst="line">
                <a:avLst/>
              </a:prstGeom>
              <a:solidFill>
                <a:schemeClr val="bg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545813CC-C458-4EBF-BA69-7599489B2E2B}"/>
                  </a:ext>
                </a:extLst>
              </p:cNvPr>
              <p:cNvCxnSpPr>
                <a:cxnSpLocks/>
                <a:endCxn id="115" idx="8"/>
              </p:cNvCxnSpPr>
              <p:nvPr/>
            </p:nvCxnSpPr>
            <p:spPr bwMode="auto">
              <a:xfrm flipV="1">
                <a:off x="7544570" y="5705467"/>
                <a:ext cx="94993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DD32197-2EE4-4C49-A236-96D79EE24354}"/>
                </a:ext>
              </a:extLst>
            </p:cNvPr>
            <p:cNvGrpSpPr/>
            <p:nvPr/>
          </p:nvGrpSpPr>
          <p:grpSpPr>
            <a:xfrm>
              <a:off x="9720033" y="5185581"/>
              <a:ext cx="677839" cy="865244"/>
              <a:chOff x="7210687" y="5185581"/>
              <a:chExt cx="677839" cy="865244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6FEA744-24B8-4190-B948-6A81382BDCA4}"/>
                  </a:ext>
                </a:extLst>
              </p:cNvPr>
              <p:cNvSpPr/>
              <p:nvPr/>
            </p:nvSpPr>
            <p:spPr bwMode="auto">
              <a:xfrm>
                <a:off x="7210687" y="5185581"/>
                <a:ext cx="677839" cy="561404"/>
              </a:xfrm>
              <a:custGeom>
                <a:avLst/>
                <a:gdLst>
                  <a:gd name="connsiteX0" fmla="*/ 336357 w 677839"/>
                  <a:gd name="connsiteY0" fmla="*/ 0 h 561404"/>
                  <a:gd name="connsiteX1" fmla="*/ 529938 w 677839"/>
                  <a:gd name="connsiteY1" fmla="*/ 128314 h 561404"/>
                  <a:gd name="connsiteX2" fmla="*/ 546422 w 677839"/>
                  <a:gd name="connsiteY2" fmla="*/ 209963 h 561404"/>
                  <a:gd name="connsiteX3" fmla="*/ 581037 w 677839"/>
                  <a:gd name="connsiteY3" fmla="*/ 216952 h 561404"/>
                  <a:gd name="connsiteX4" fmla="*/ 677839 w 677839"/>
                  <a:gd name="connsiteY4" fmla="*/ 362992 h 561404"/>
                  <a:gd name="connsiteX5" fmla="*/ 519343 w 677839"/>
                  <a:gd name="connsiteY5" fmla="*/ 521488 h 561404"/>
                  <a:gd name="connsiteX6" fmla="*/ 457649 w 677839"/>
                  <a:gd name="connsiteY6" fmla="*/ 509033 h 561404"/>
                  <a:gd name="connsiteX7" fmla="*/ 442899 w 677839"/>
                  <a:gd name="connsiteY7" fmla="*/ 499088 h 561404"/>
                  <a:gd name="connsiteX8" fmla="*/ 428876 w 677839"/>
                  <a:gd name="connsiteY8" fmla="*/ 519886 h 561404"/>
                  <a:gd name="connsiteX9" fmla="*/ 328643 w 677839"/>
                  <a:gd name="connsiteY9" fmla="*/ 561404 h 561404"/>
                  <a:gd name="connsiteX10" fmla="*/ 228410 w 677839"/>
                  <a:gd name="connsiteY10" fmla="*/ 519886 h 561404"/>
                  <a:gd name="connsiteX11" fmla="*/ 213700 w 677839"/>
                  <a:gd name="connsiteY11" fmla="*/ 498068 h 561404"/>
                  <a:gd name="connsiteX12" fmla="*/ 161925 w 677839"/>
                  <a:gd name="connsiteY12" fmla="*/ 508520 h 561404"/>
                  <a:gd name="connsiteX13" fmla="*/ 0 w 677839"/>
                  <a:gd name="connsiteY13" fmla="*/ 346595 h 561404"/>
                  <a:gd name="connsiteX14" fmla="*/ 98897 w 677839"/>
                  <a:gd name="connsiteY14" fmla="*/ 197395 h 561404"/>
                  <a:gd name="connsiteX15" fmla="*/ 128141 w 677839"/>
                  <a:gd name="connsiteY15" fmla="*/ 191491 h 561404"/>
                  <a:gd name="connsiteX16" fmla="*/ 130535 w 677839"/>
                  <a:gd name="connsiteY16" fmla="*/ 167750 h 561404"/>
                  <a:gd name="connsiteX17" fmla="*/ 336357 w 677839"/>
                  <a:gd name="connsiteY17" fmla="*/ 0 h 56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7839" h="561404">
                    <a:moveTo>
                      <a:pt x="336357" y="0"/>
                    </a:moveTo>
                    <a:cubicBezTo>
                      <a:pt x="423380" y="0"/>
                      <a:pt x="498045" y="52909"/>
                      <a:pt x="529938" y="128314"/>
                    </a:cubicBezTo>
                    <a:lnTo>
                      <a:pt x="546422" y="209963"/>
                    </a:lnTo>
                    <a:lnTo>
                      <a:pt x="581037" y="216952"/>
                    </a:lnTo>
                    <a:cubicBezTo>
                      <a:pt x="637924" y="241013"/>
                      <a:pt x="677839" y="297341"/>
                      <a:pt x="677839" y="362992"/>
                    </a:cubicBezTo>
                    <a:cubicBezTo>
                      <a:pt x="677839" y="450527"/>
                      <a:pt x="606878" y="521488"/>
                      <a:pt x="519343" y="521488"/>
                    </a:cubicBezTo>
                    <a:cubicBezTo>
                      <a:pt x="497460" y="521488"/>
                      <a:pt x="476612" y="517053"/>
                      <a:pt x="457649" y="509033"/>
                    </a:cubicBezTo>
                    <a:lnTo>
                      <a:pt x="442899" y="499088"/>
                    </a:lnTo>
                    <a:lnTo>
                      <a:pt x="428876" y="519886"/>
                    </a:lnTo>
                    <a:cubicBezTo>
                      <a:pt x="403225" y="545538"/>
                      <a:pt x="367787" y="561404"/>
                      <a:pt x="328643" y="561404"/>
                    </a:cubicBezTo>
                    <a:cubicBezTo>
                      <a:pt x="289500" y="561404"/>
                      <a:pt x="254062" y="545538"/>
                      <a:pt x="228410" y="519886"/>
                    </a:cubicBezTo>
                    <a:lnTo>
                      <a:pt x="213700" y="498068"/>
                    </a:lnTo>
                    <a:lnTo>
                      <a:pt x="161925" y="508520"/>
                    </a:lnTo>
                    <a:cubicBezTo>
                      <a:pt x="72496" y="508520"/>
                      <a:pt x="0" y="436024"/>
                      <a:pt x="0" y="346595"/>
                    </a:cubicBezTo>
                    <a:cubicBezTo>
                      <a:pt x="0" y="279523"/>
                      <a:pt x="40779" y="221977"/>
                      <a:pt x="98897" y="197395"/>
                    </a:cubicBezTo>
                    <a:lnTo>
                      <a:pt x="128141" y="191491"/>
                    </a:lnTo>
                    <a:lnTo>
                      <a:pt x="130535" y="167750"/>
                    </a:lnTo>
                    <a:cubicBezTo>
                      <a:pt x="150125" y="72015"/>
                      <a:pt x="234831" y="0"/>
                      <a:pt x="336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57188" indent="-357188" fontAlgn="base">
                  <a:spcBef>
                    <a:spcPts val="300"/>
                  </a:spcBef>
                  <a:spcAft>
                    <a:spcPct val="0"/>
                  </a:spcAft>
                  <a:buFont typeface="Ericsson Hilda" panose="00000500000000000000" pitchFamily="2" charset="0"/>
                  <a:buChar char="—"/>
                </a:pPr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3E95004-6F59-47DD-A675-BAC1092B2A01}"/>
                  </a:ext>
                </a:extLst>
              </p:cNvPr>
              <p:cNvCxnSpPr>
                <a:cxnSpLocks/>
                <a:stCxn id="135" idx="10"/>
              </p:cNvCxnSpPr>
              <p:nvPr/>
            </p:nvCxnSpPr>
            <p:spPr bwMode="auto">
              <a:xfrm>
                <a:off x="7439097" y="5705467"/>
                <a:ext cx="103092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551010AB-86DD-4324-ACD6-5D7321B332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542189" y="5846755"/>
                <a:ext cx="0" cy="204070"/>
              </a:xfrm>
              <a:prstGeom prst="line">
                <a:avLst/>
              </a:prstGeom>
              <a:solidFill>
                <a:schemeClr val="bg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F4C8AC4E-452C-4609-B30C-3B3A5FB2CCCB}"/>
                  </a:ext>
                </a:extLst>
              </p:cNvPr>
              <p:cNvCxnSpPr>
                <a:cxnSpLocks/>
                <a:endCxn id="135" idx="8"/>
              </p:cNvCxnSpPr>
              <p:nvPr/>
            </p:nvCxnSpPr>
            <p:spPr bwMode="auto">
              <a:xfrm flipV="1">
                <a:off x="7544570" y="5705467"/>
                <a:ext cx="94993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DE6A610-4B27-4BEE-970A-684B73AA2E8B}"/>
                </a:ext>
              </a:extLst>
            </p:cNvPr>
            <p:cNvGrpSpPr/>
            <p:nvPr/>
          </p:nvGrpSpPr>
          <p:grpSpPr>
            <a:xfrm>
              <a:off x="10405274" y="5185581"/>
              <a:ext cx="677839" cy="865244"/>
              <a:chOff x="7210687" y="5185581"/>
              <a:chExt cx="677839" cy="865244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4945EDF-7952-4FC4-92F7-5DB11390208F}"/>
                  </a:ext>
                </a:extLst>
              </p:cNvPr>
              <p:cNvSpPr/>
              <p:nvPr/>
            </p:nvSpPr>
            <p:spPr bwMode="auto">
              <a:xfrm>
                <a:off x="7210687" y="5185581"/>
                <a:ext cx="677839" cy="561404"/>
              </a:xfrm>
              <a:custGeom>
                <a:avLst/>
                <a:gdLst>
                  <a:gd name="connsiteX0" fmla="*/ 336357 w 677839"/>
                  <a:gd name="connsiteY0" fmla="*/ 0 h 561404"/>
                  <a:gd name="connsiteX1" fmla="*/ 529938 w 677839"/>
                  <a:gd name="connsiteY1" fmla="*/ 128314 h 561404"/>
                  <a:gd name="connsiteX2" fmla="*/ 546422 w 677839"/>
                  <a:gd name="connsiteY2" fmla="*/ 209963 h 561404"/>
                  <a:gd name="connsiteX3" fmla="*/ 581037 w 677839"/>
                  <a:gd name="connsiteY3" fmla="*/ 216952 h 561404"/>
                  <a:gd name="connsiteX4" fmla="*/ 677839 w 677839"/>
                  <a:gd name="connsiteY4" fmla="*/ 362992 h 561404"/>
                  <a:gd name="connsiteX5" fmla="*/ 519343 w 677839"/>
                  <a:gd name="connsiteY5" fmla="*/ 521488 h 561404"/>
                  <a:gd name="connsiteX6" fmla="*/ 457649 w 677839"/>
                  <a:gd name="connsiteY6" fmla="*/ 509033 h 561404"/>
                  <a:gd name="connsiteX7" fmla="*/ 442899 w 677839"/>
                  <a:gd name="connsiteY7" fmla="*/ 499088 h 561404"/>
                  <a:gd name="connsiteX8" fmla="*/ 428876 w 677839"/>
                  <a:gd name="connsiteY8" fmla="*/ 519886 h 561404"/>
                  <a:gd name="connsiteX9" fmla="*/ 328643 w 677839"/>
                  <a:gd name="connsiteY9" fmla="*/ 561404 h 561404"/>
                  <a:gd name="connsiteX10" fmla="*/ 228410 w 677839"/>
                  <a:gd name="connsiteY10" fmla="*/ 519886 h 561404"/>
                  <a:gd name="connsiteX11" fmla="*/ 213700 w 677839"/>
                  <a:gd name="connsiteY11" fmla="*/ 498068 h 561404"/>
                  <a:gd name="connsiteX12" fmla="*/ 161925 w 677839"/>
                  <a:gd name="connsiteY12" fmla="*/ 508520 h 561404"/>
                  <a:gd name="connsiteX13" fmla="*/ 0 w 677839"/>
                  <a:gd name="connsiteY13" fmla="*/ 346595 h 561404"/>
                  <a:gd name="connsiteX14" fmla="*/ 98897 w 677839"/>
                  <a:gd name="connsiteY14" fmla="*/ 197395 h 561404"/>
                  <a:gd name="connsiteX15" fmla="*/ 128141 w 677839"/>
                  <a:gd name="connsiteY15" fmla="*/ 191491 h 561404"/>
                  <a:gd name="connsiteX16" fmla="*/ 130535 w 677839"/>
                  <a:gd name="connsiteY16" fmla="*/ 167750 h 561404"/>
                  <a:gd name="connsiteX17" fmla="*/ 336357 w 677839"/>
                  <a:gd name="connsiteY17" fmla="*/ 0 h 56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7839" h="561404">
                    <a:moveTo>
                      <a:pt x="336357" y="0"/>
                    </a:moveTo>
                    <a:cubicBezTo>
                      <a:pt x="423380" y="0"/>
                      <a:pt x="498045" y="52909"/>
                      <a:pt x="529938" y="128314"/>
                    </a:cubicBezTo>
                    <a:lnTo>
                      <a:pt x="546422" y="209963"/>
                    </a:lnTo>
                    <a:lnTo>
                      <a:pt x="581037" y="216952"/>
                    </a:lnTo>
                    <a:cubicBezTo>
                      <a:pt x="637924" y="241013"/>
                      <a:pt x="677839" y="297341"/>
                      <a:pt x="677839" y="362992"/>
                    </a:cubicBezTo>
                    <a:cubicBezTo>
                      <a:pt x="677839" y="450527"/>
                      <a:pt x="606878" y="521488"/>
                      <a:pt x="519343" y="521488"/>
                    </a:cubicBezTo>
                    <a:cubicBezTo>
                      <a:pt x="497460" y="521488"/>
                      <a:pt x="476612" y="517053"/>
                      <a:pt x="457649" y="509033"/>
                    </a:cubicBezTo>
                    <a:lnTo>
                      <a:pt x="442899" y="499088"/>
                    </a:lnTo>
                    <a:lnTo>
                      <a:pt x="428876" y="519886"/>
                    </a:lnTo>
                    <a:cubicBezTo>
                      <a:pt x="403225" y="545538"/>
                      <a:pt x="367787" y="561404"/>
                      <a:pt x="328643" y="561404"/>
                    </a:cubicBezTo>
                    <a:cubicBezTo>
                      <a:pt x="289500" y="561404"/>
                      <a:pt x="254062" y="545538"/>
                      <a:pt x="228410" y="519886"/>
                    </a:cubicBezTo>
                    <a:lnTo>
                      <a:pt x="213700" y="498068"/>
                    </a:lnTo>
                    <a:lnTo>
                      <a:pt x="161925" y="508520"/>
                    </a:lnTo>
                    <a:cubicBezTo>
                      <a:pt x="72496" y="508520"/>
                      <a:pt x="0" y="436024"/>
                      <a:pt x="0" y="346595"/>
                    </a:cubicBezTo>
                    <a:cubicBezTo>
                      <a:pt x="0" y="279523"/>
                      <a:pt x="40779" y="221977"/>
                      <a:pt x="98897" y="197395"/>
                    </a:cubicBezTo>
                    <a:lnTo>
                      <a:pt x="128141" y="191491"/>
                    </a:lnTo>
                    <a:lnTo>
                      <a:pt x="130535" y="167750"/>
                    </a:lnTo>
                    <a:cubicBezTo>
                      <a:pt x="150125" y="72015"/>
                      <a:pt x="234831" y="0"/>
                      <a:pt x="336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57188" indent="-357188" fontAlgn="base">
                  <a:spcBef>
                    <a:spcPts val="300"/>
                  </a:spcBef>
                  <a:spcAft>
                    <a:spcPct val="0"/>
                  </a:spcAft>
                  <a:buFont typeface="Ericsson Hilda" panose="00000500000000000000" pitchFamily="2" charset="0"/>
                  <a:buChar char="—"/>
                </a:pPr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8E57BBF-76EB-4D7C-B0F7-2EEA2017A373}"/>
                  </a:ext>
                </a:extLst>
              </p:cNvPr>
              <p:cNvCxnSpPr>
                <a:cxnSpLocks/>
                <a:stCxn id="143" idx="10"/>
              </p:cNvCxnSpPr>
              <p:nvPr/>
            </p:nvCxnSpPr>
            <p:spPr bwMode="auto">
              <a:xfrm>
                <a:off x="7439097" y="5705467"/>
                <a:ext cx="103092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3C87B796-5C5D-4EF7-858C-2C6864E189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542189" y="5846755"/>
                <a:ext cx="0" cy="204070"/>
              </a:xfrm>
              <a:prstGeom prst="line">
                <a:avLst/>
              </a:prstGeom>
              <a:solidFill>
                <a:schemeClr val="bg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17AB960-B9A0-4208-9D48-2529185443E9}"/>
                  </a:ext>
                </a:extLst>
              </p:cNvPr>
              <p:cNvCxnSpPr>
                <a:cxnSpLocks/>
                <a:endCxn id="143" idx="8"/>
              </p:cNvCxnSpPr>
              <p:nvPr/>
            </p:nvCxnSpPr>
            <p:spPr bwMode="auto">
              <a:xfrm flipV="1">
                <a:off x="7544570" y="5705467"/>
                <a:ext cx="94993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BFDC2ED-DDD4-41E9-A5B3-6E5D71EEC11B}"/>
                </a:ext>
              </a:extLst>
            </p:cNvPr>
            <p:cNvGrpSpPr/>
            <p:nvPr/>
          </p:nvGrpSpPr>
          <p:grpSpPr>
            <a:xfrm>
              <a:off x="11090517" y="5185581"/>
              <a:ext cx="677839" cy="865244"/>
              <a:chOff x="7210687" y="5185581"/>
              <a:chExt cx="677839" cy="865244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5A0514E-EF5A-4370-8DD4-0BF52C89278B}"/>
                  </a:ext>
                </a:extLst>
              </p:cNvPr>
              <p:cNvSpPr/>
              <p:nvPr/>
            </p:nvSpPr>
            <p:spPr bwMode="auto">
              <a:xfrm>
                <a:off x="7210687" y="5185581"/>
                <a:ext cx="677839" cy="561404"/>
              </a:xfrm>
              <a:custGeom>
                <a:avLst/>
                <a:gdLst>
                  <a:gd name="connsiteX0" fmla="*/ 336357 w 677839"/>
                  <a:gd name="connsiteY0" fmla="*/ 0 h 561404"/>
                  <a:gd name="connsiteX1" fmla="*/ 529938 w 677839"/>
                  <a:gd name="connsiteY1" fmla="*/ 128314 h 561404"/>
                  <a:gd name="connsiteX2" fmla="*/ 546422 w 677839"/>
                  <a:gd name="connsiteY2" fmla="*/ 209963 h 561404"/>
                  <a:gd name="connsiteX3" fmla="*/ 581037 w 677839"/>
                  <a:gd name="connsiteY3" fmla="*/ 216952 h 561404"/>
                  <a:gd name="connsiteX4" fmla="*/ 677839 w 677839"/>
                  <a:gd name="connsiteY4" fmla="*/ 362992 h 561404"/>
                  <a:gd name="connsiteX5" fmla="*/ 519343 w 677839"/>
                  <a:gd name="connsiteY5" fmla="*/ 521488 h 561404"/>
                  <a:gd name="connsiteX6" fmla="*/ 457649 w 677839"/>
                  <a:gd name="connsiteY6" fmla="*/ 509033 h 561404"/>
                  <a:gd name="connsiteX7" fmla="*/ 442899 w 677839"/>
                  <a:gd name="connsiteY7" fmla="*/ 499088 h 561404"/>
                  <a:gd name="connsiteX8" fmla="*/ 428876 w 677839"/>
                  <a:gd name="connsiteY8" fmla="*/ 519886 h 561404"/>
                  <a:gd name="connsiteX9" fmla="*/ 328643 w 677839"/>
                  <a:gd name="connsiteY9" fmla="*/ 561404 h 561404"/>
                  <a:gd name="connsiteX10" fmla="*/ 228410 w 677839"/>
                  <a:gd name="connsiteY10" fmla="*/ 519886 h 561404"/>
                  <a:gd name="connsiteX11" fmla="*/ 213700 w 677839"/>
                  <a:gd name="connsiteY11" fmla="*/ 498068 h 561404"/>
                  <a:gd name="connsiteX12" fmla="*/ 161925 w 677839"/>
                  <a:gd name="connsiteY12" fmla="*/ 508520 h 561404"/>
                  <a:gd name="connsiteX13" fmla="*/ 0 w 677839"/>
                  <a:gd name="connsiteY13" fmla="*/ 346595 h 561404"/>
                  <a:gd name="connsiteX14" fmla="*/ 98897 w 677839"/>
                  <a:gd name="connsiteY14" fmla="*/ 197395 h 561404"/>
                  <a:gd name="connsiteX15" fmla="*/ 128141 w 677839"/>
                  <a:gd name="connsiteY15" fmla="*/ 191491 h 561404"/>
                  <a:gd name="connsiteX16" fmla="*/ 130535 w 677839"/>
                  <a:gd name="connsiteY16" fmla="*/ 167750 h 561404"/>
                  <a:gd name="connsiteX17" fmla="*/ 336357 w 677839"/>
                  <a:gd name="connsiteY17" fmla="*/ 0 h 56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7839" h="561404">
                    <a:moveTo>
                      <a:pt x="336357" y="0"/>
                    </a:moveTo>
                    <a:cubicBezTo>
                      <a:pt x="423380" y="0"/>
                      <a:pt x="498045" y="52909"/>
                      <a:pt x="529938" y="128314"/>
                    </a:cubicBezTo>
                    <a:lnTo>
                      <a:pt x="546422" y="209963"/>
                    </a:lnTo>
                    <a:lnTo>
                      <a:pt x="581037" y="216952"/>
                    </a:lnTo>
                    <a:cubicBezTo>
                      <a:pt x="637924" y="241013"/>
                      <a:pt x="677839" y="297341"/>
                      <a:pt x="677839" y="362992"/>
                    </a:cubicBezTo>
                    <a:cubicBezTo>
                      <a:pt x="677839" y="450527"/>
                      <a:pt x="606878" y="521488"/>
                      <a:pt x="519343" y="521488"/>
                    </a:cubicBezTo>
                    <a:cubicBezTo>
                      <a:pt x="497460" y="521488"/>
                      <a:pt x="476612" y="517053"/>
                      <a:pt x="457649" y="509033"/>
                    </a:cubicBezTo>
                    <a:lnTo>
                      <a:pt x="442899" y="499088"/>
                    </a:lnTo>
                    <a:lnTo>
                      <a:pt x="428876" y="519886"/>
                    </a:lnTo>
                    <a:cubicBezTo>
                      <a:pt x="403225" y="545538"/>
                      <a:pt x="367787" y="561404"/>
                      <a:pt x="328643" y="561404"/>
                    </a:cubicBezTo>
                    <a:cubicBezTo>
                      <a:pt x="289500" y="561404"/>
                      <a:pt x="254062" y="545538"/>
                      <a:pt x="228410" y="519886"/>
                    </a:cubicBezTo>
                    <a:lnTo>
                      <a:pt x="213700" y="498068"/>
                    </a:lnTo>
                    <a:lnTo>
                      <a:pt x="161925" y="508520"/>
                    </a:lnTo>
                    <a:cubicBezTo>
                      <a:pt x="72496" y="508520"/>
                      <a:pt x="0" y="436024"/>
                      <a:pt x="0" y="346595"/>
                    </a:cubicBezTo>
                    <a:cubicBezTo>
                      <a:pt x="0" y="279523"/>
                      <a:pt x="40779" y="221977"/>
                      <a:pt x="98897" y="197395"/>
                    </a:cubicBezTo>
                    <a:lnTo>
                      <a:pt x="128141" y="191491"/>
                    </a:lnTo>
                    <a:lnTo>
                      <a:pt x="130535" y="167750"/>
                    </a:lnTo>
                    <a:cubicBezTo>
                      <a:pt x="150125" y="72015"/>
                      <a:pt x="234831" y="0"/>
                      <a:pt x="336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57188" indent="-357188" fontAlgn="base">
                  <a:spcBef>
                    <a:spcPts val="300"/>
                  </a:spcBef>
                  <a:spcAft>
                    <a:spcPct val="0"/>
                  </a:spcAft>
                  <a:buFont typeface="Ericsson Hilda" panose="00000500000000000000" pitchFamily="2" charset="0"/>
                  <a:buChar char="—"/>
                </a:pPr>
                <a:endParaRPr lang="en-US" sz="2000" dirty="0" err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70FCFD-239E-4A63-B892-FA846DF1EAA6}"/>
                  </a:ext>
                </a:extLst>
              </p:cNvPr>
              <p:cNvCxnSpPr>
                <a:cxnSpLocks/>
                <a:stCxn id="150" idx="10"/>
              </p:cNvCxnSpPr>
              <p:nvPr/>
            </p:nvCxnSpPr>
            <p:spPr bwMode="auto">
              <a:xfrm>
                <a:off x="7439097" y="5705467"/>
                <a:ext cx="103092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CFAF0F5-6C81-4B14-B6A8-1791D16760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542189" y="5846755"/>
                <a:ext cx="0" cy="204070"/>
              </a:xfrm>
              <a:prstGeom prst="line">
                <a:avLst/>
              </a:prstGeom>
              <a:solidFill>
                <a:schemeClr val="bg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8949BC6-C1B1-4869-9822-F79538394D2F}"/>
                  </a:ext>
                </a:extLst>
              </p:cNvPr>
              <p:cNvCxnSpPr>
                <a:cxnSpLocks/>
                <a:endCxn id="150" idx="8"/>
              </p:cNvCxnSpPr>
              <p:nvPr/>
            </p:nvCxnSpPr>
            <p:spPr bwMode="auto">
              <a:xfrm flipV="1">
                <a:off x="7544570" y="5705467"/>
                <a:ext cx="94993" cy="157954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40257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FBDBE358-D9F3-4828-98F5-0A5DE92E39F8}"/>
              </a:ext>
            </a:extLst>
          </p:cNvPr>
          <p:cNvSpPr/>
          <p:nvPr/>
        </p:nvSpPr>
        <p:spPr bwMode="auto">
          <a:xfrm>
            <a:off x="6244156" y="4142897"/>
            <a:ext cx="5472113" cy="223202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838C6A2-372E-497C-BD98-5CBBDA334053}"/>
              </a:ext>
            </a:extLst>
          </p:cNvPr>
          <p:cNvSpPr/>
          <p:nvPr/>
        </p:nvSpPr>
        <p:spPr bwMode="auto">
          <a:xfrm>
            <a:off x="479425" y="4149725"/>
            <a:ext cx="5472113" cy="223202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5C712-B522-492E-A4D1-5BD222AB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8877226" cy="1081088"/>
          </a:xfrm>
        </p:spPr>
        <p:txBody>
          <a:bodyPr/>
          <a:lstStyle/>
          <a:p>
            <a:r>
              <a:rPr lang="en-US" altLang="sv-SE" dirty="0"/>
              <a:t>(</a:t>
            </a:r>
            <a:r>
              <a:rPr lang="en-US" altLang="sv-SE" dirty="0" err="1"/>
              <a:t>hierarchický</a:t>
            </a:r>
            <a:r>
              <a:rPr lang="en-US" altLang="sv-SE" dirty="0"/>
              <a:t>) Radio Link Bonding (h)RLB</a:t>
            </a:r>
            <a:r>
              <a:rPr lang="en-US" dirty="0"/>
              <a:t> MINI-LINK 6371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4E4E8-1897-40F2-92C2-8DFCEF4DBA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4149725"/>
            <a:ext cx="5383134" cy="2602814"/>
          </a:xfrm>
        </p:spPr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L1 </a:t>
            </a:r>
            <a:r>
              <a:rPr lang="en-US" sz="1600" dirty="0" err="1">
                <a:solidFill>
                  <a:schemeClr val="bg1"/>
                </a:solidFill>
              </a:rPr>
              <a:t>agregace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provozu</a:t>
            </a:r>
            <a:r>
              <a:rPr lang="en-US" sz="1600" dirty="0">
                <a:solidFill>
                  <a:schemeClr val="bg1"/>
                </a:solidFill>
              </a:rPr>
              <a:t> do </a:t>
            </a:r>
            <a:r>
              <a:rPr lang="en-US" sz="1600" dirty="0" err="1">
                <a:solidFill>
                  <a:schemeClr val="bg1"/>
                </a:solidFill>
              </a:rPr>
              <a:t>kapacity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až</a:t>
            </a:r>
            <a:r>
              <a:rPr lang="en-US" sz="1600" dirty="0">
                <a:solidFill>
                  <a:schemeClr val="bg1"/>
                </a:solidFill>
              </a:rPr>
              <a:t> 10Gbit/s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Výsledná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kapacita</a:t>
            </a:r>
            <a:r>
              <a:rPr lang="en-US" sz="1600" dirty="0">
                <a:solidFill>
                  <a:schemeClr val="bg1"/>
                </a:solidFill>
              </a:rPr>
              <a:t> je </a:t>
            </a:r>
            <a:r>
              <a:rPr lang="en-US" sz="1600" dirty="0" err="1">
                <a:solidFill>
                  <a:schemeClr val="bg1"/>
                </a:solidFill>
              </a:rPr>
              <a:t>součtem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kapacit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jednotlivých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linek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QoS </a:t>
            </a:r>
            <a:r>
              <a:rPr lang="en-US" sz="1600" dirty="0" err="1">
                <a:solidFill>
                  <a:schemeClr val="bg1"/>
                </a:solidFill>
              </a:rPr>
              <a:t>řízení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jednom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portu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Efektivní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řízení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zdrojů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měnících</a:t>
            </a:r>
            <a:r>
              <a:rPr lang="en-US" sz="1600" dirty="0">
                <a:solidFill>
                  <a:schemeClr val="bg1"/>
                </a:solidFill>
              </a:rPr>
              <a:t> se v </a:t>
            </a:r>
            <a:r>
              <a:rPr lang="en-US" sz="1600" dirty="0" err="1">
                <a:solidFill>
                  <a:schemeClr val="bg1"/>
                </a:solidFill>
              </a:rPr>
              <a:t>čase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Neustálá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adaptace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měnící</a:t>
            </a:r>
            <a:r>
              <a:rPr lang="en-US" sz="1600" dirty="0">
                <a:solidFill>
                  <a:schemeClr val="bg1"/>
                </a:solidFill>
              </a:rPr>
              <a:t> se </a:t>
            </a:r>
            <a:r>
              <a:rPr lang="en-US" sz="1600" dirty="0" err="1">
                <a:solidFill>
                  <a:schemeClr val="bg1"/>
                </a:solidFill>
              </a:rPr>
              <a:t>kapacity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jednotlivých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kanálů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Rychlá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záloha</a:t>
            </a:r>
            <a:r>
              <a:rPr lang="en-US" sz="1600" dirty="0">
                <a:solidFill>
                  <a:schemeClr val="bg1"/>
                </a:solidFill>
              </a:rPr>
              <a:t> v </a:t>
            </a:r>
            <a:r>
              <a:rPr lang="en-US" sz="1600" dirty="0" err="1">
                <a:solidFill>
                  <a:schemeClr val="bg1"/>
                </a:solidFill>
              </a:rPr>
              <a:t>případě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poruchy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některého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kanálu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6F9B6268-90B0-404A-8E11-046FA810DD26}"/>
              </a:ext>
            </a:extLst>
          </p:cNvPr>
          <p:cNvSpPr txBox="1">
            <a:spLocks/>
          </p:cNvSpPr>
          <p:nvPr/>
        </p:nvSpPr>
        <p:spPr bwMode="auto">
          <a:xfrm>
            <a:off x="6252574" y="4149725"/>
            <a:ext cx="5460001" cy="19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Flexibilní</a:t>
            </a:r>
            <a:r>
              <a:rPr lang="en-US" sz="1600" dirty="0"/>
              <a:t> </a:t>
            </a:r>
            <a:r>
              <a:rPr lang="en-US" sz="1600" dirty="0" err="1"/>
              <a:t>řešení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/>
              <a:t>Podpora</a:t>
            </a:r>
            <a:r>
              <a:rPr lang="en-US" sz="1600" dirty="0"/>
              <a:t> 2 </a:t>
            </a:r>
            <a:r>
              <a:rPr lang="en-US" sz="1600" dirty="0" err="1"/>
              <a:t>dvou</a:t>
            </a:r>
            <a:r>
              <a:rPr lang="en-US" sz="1600" dirty="0"/>
              <a:t> </a:t>
            </a:r>
            <a:r>
              <a:rPr lang="en-US" sz="1600" dirty="0" err="1"/>
              <a:t>směrů</a:t>
            </a:r>
            <a:r>
              <a:rPr lang="en-US" sz="1600" dirty="0"/>
              <a:t>, </a:t>
            </a:r>
            <a:r>
              <a:rPr lang="en-US" sz="1600" dirty="0" err="1"/>
              <a:t>každý</a:t>
            </a:r>
            <a:r>
              <a:rPr lang="en-US" sz="1600" dirty="0"/>
              <a:t> 10Gbit/s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/>
              <a:t>Podpora</a:t>
            </a:r>
            <a:r>
              <a:rPr lang="en-US" sz="1600" dirty="0"/>
              <a:t> 2 x MINI-LINK 6352 do </a:t>
            </a:r>
            <a:r>
              <a:rPr lang="en-US" sz="1600" dirty="0" err="1"/>
              <a:t>každého</a:t>
            </a:r>
            <a:r>
              <a:rPr lang="en-US" sz="1600" dirty="0"/>
              <a:t> </a:t>
            </a:r>
            <a:r>
              <a:rPr lang="en-US" sz="1600" dirty="0" err="1"/>
              <a:t>směru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/>
              <a:t>Podpora</a:t>
            </a:r>
            <a:r>
              <a:rPr lang="en-US" sz="1600" dirty="0"/>
              <a:t> 2x 1+0 v </a:t>
            </a:r>
            <a:r>
              <a:rPr lang="en-US" sz="1600" dirty="0" err="1"/>
              <a:t>tradičních</a:t>
            </a:r>
            <a:r>
              <a:rPr lang="en-US" sz="1600" dirty="0"/>
              <a:t> </a:t>
            </a:r>
            <a:r>
              <a:rPr lang="en-US" sz="1600" dirty="0" err="1"/>
              <a:t>pásmech</a:t>
            </a:r>
            <a:r>
              <a:rPr lang="en-US" sz="1600" dirty="0"/>
              <a:t> (</a:t>
            </a:r>
            <a:r>
              <a:rPr lang="en-US" sz="1600" dirty="0" err="1"/>
              <a:t>opakovač</a:t>
            </a:r>
            <a:r>
              <a:rPr lang="en-US" sz="1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/>
              <a:t>Podpora</a:t>
            </a:r>
            <a:r>
              <a:rPr lang="en-US" sz="1600" dirty="0"/>
              <a:t> 2+0 v </a:t>
            </a:r>
            <a:r>
              <a:rPr lang="en-US" sz="1600" dirty="0" err="1"/>
              <a:t>tradičních</a:t>
            </a:r>
            <a:r>
              <a:rPr lang="en-US" sz="1600" dirty="0"/>
              <a:t> </a:t>
            </a:r>
            <a:r>
              <a:rPr lang="en-US" sz="1600" dirty="0" err="1"/>
              <a:t>pásmech</a:t>
            </a:r>
            <a:r>
              <a:rPr lang="en-US" sz="1600" dirty="0"/>
              <a:t> do </a:t>
            </a:r>
            <a:r>
              <a:rPr lang="en-US" sz="1600" dirty="0" err="1"/>
              <a:t>jednoho</a:t>
            </a:r>
            <a:r>
              <a:rPr lang="en-US" sz="1600" dirty="0"/>
              <a:t> </a:t>
            </a:r>
            <a:r>
              <a:rPr lang="en-US" sz="1600" dirty="0" err="1"/>
              <a:t>směru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Vysoká</a:t>
            </a:r>
            <a:r>
              <a:rPr lang="en-US" sz="1600" dirty="0"/>
              <a:t> </a:t>
            </a:r>
            <a:r>
              <a:rPr lang="en-US" sz="1600" dirty="0" err="1"/>
              <a:t>účinnost</a:t>
            </a:r>
            <a:r>
              <a:rPr lang="en-US" sz="1600" dirty="0"/>
              <a:t> </a:t>
            </a:r>
            <a:r>
              <a:rPr lang="en-US" sz="1600" dirty="0" err="1"/>
              <a:t>sdružení</a:t>
            </a:r>
            <a:r>
              <a:rPr lang="en-US" sz="1600" dirty="0"/>
              <a:t> &gt;99%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32365E-E800-4445-AFF7-6ACE4BDB8CE3}"/>
              </a:ext>
            </a:extLst>
          </p:cNvPr>
          <p:cNvSpPr txBox="1"/>
          <p:nvPr/>
        </p:nvSpPr>
        <p:spPr bwMode="auto">
          <a:xfrm>
            <a:off x="2353881" y="1730739"/>
            <a:ext cx="1009262" cy="3331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Clr>
                <a:schemeClr val="tx1"/>
              </a:buClr>
              <a:buNone/>
            </a:pPr>
            <a:r>
              <a:rPr lang="en-US" sz="1600" dirty="0"/>
              <a:t>MINI-LINK 6371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3B135F2-2A89-40D6-9DF8-3B3AF14E4D73}"/>
              </a:ext>
            </a:extLst>
          </p:cNvPr>
          <p:cNvSpPr/>
          <p:nvPr/>
        </p:nvSpPr>
        <p:spPr bwMode="auto">
          <a:xfrm>
            <a:off x="463465" y="2141951"/>
            <a:ext cx="1533186" cy="1412397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8146C8-DD1B-4803-BFEF-C3381243CE00}"/>
              </a:ext>
            </a:extLst>
          </p:cNvPr>
          <p:cNvSpPr txBox="1"/>
          <p:nvPr/>
        </p:nvSpPr>
        <p:spPr bwMode="auto">
          <a:xfrm>
            <a:off x="568913" y="1862812"/>
            <a:ext cx="1023249" cy="3722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Clr>
                <a:schemeClr val="tx1"/>
              </a:buClr>
              <a:buNone/>
            </a:pPr>
            <a:r>
              <a:rPr lang="en-US" sz="2000" dirty="0"/>
              <a:t>10 Gbps</a:t>
            </a: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id="{EA109DF3-3D8B-435C-8C4E-DBAE33FAE7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1911" y="3058280"/>
            <a:ext cx="633002" cy="33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rIns="72000"/>
          <a:lstStyle/>
          <a:p>
            <a:endParaRPr lang="en-US" sz="1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F7CD41-EFE2-4F57-82BA-0156E353DC37}"/>
              </a:ext>
            </a:extLst>
          </p:cNvPr>
          <p:cNvCxnSpPr>
            <a:cxnSpLocks/>
            <a:endCxn id="55" idx="1"/>
          </p:cNvCxnSpPr>
          <p:nvPr/>
        </p:nvCxnSpPr>
        <p:spPr bwMode="auto">
          <a:xfrm>
            <a:off x="1911610" y="3030438"/>
            <a:ext cx="1019966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77C29757-6398-4199-8A89-A6C6A471D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686" y="3226086"/>
            <a:ext cx="349110" cy="3023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39CCE5A-BE9A-4BDC-9A3E-D34E812C9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896" y="3650670"/>
            <a:ext cx="349110" cy="3023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800E8B0-4BC4-4AB7-A4C6-73F83B19E2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603">
            <a:off x="5662933" y="2142309"/>
            <a:ext cx="485507" cy="473394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167A795-68B5-4620-B1F4-17739D290829}"/>
              </a:ext>
            </a:extLst>
          </p:cNvPr>
          <p:cNvSpPr txBox="1"/>
          <p:nvPr/>
        </p:nvSpPr>
        <p:spPr bwMode="auto">
          <a:xfrm>
            <a:off x="4417532" y="1816776"/>
            <a:ext cx="746840" cy="361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7.5 Gbps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3B2777E-DE44-4F34-BE8D-3C16FD6FACF2}"/>
              </a:ext>
            </a:extLst>
          </p:cNvPr>
          <p:cNvCxnSpPr>
            <a:cxnSpLocks/>
          </p:cNvCxnSpPr>
          <p:nvPr/>
        </p:nvCxnSpPr>
        <p:spPr bwMode="auto">
          <a:xfrm>
            <a:off x="3637017" y="2830148"/>
            <a:ext cx="2021984" cy="499139"/>
          </a:xfrm>
          <a:prstGeom prst="line">
            <a:avLst/>
          </a:prstGeom>
          <a:ln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4102CE1-3468-4E4E-A0E9-7E22114C554C}"/>
              </a:ext>
            </a:extLst>
          </p:cNvPr>
          <p:cNvGrpSpPr/>
          <p:nvPr/>
        </p:nvGrpSpPr>
        <p:grpSpPr>
          <a:xfrm>
            <a:off x="6352892" y="1759970"/>
            <a:ext cx="2505075" cy="2096349"/>
            <a:chOff x="8156116" y="1759970"/>
            <a:chExt cx="2505075" cy="209634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512E10-D31E-4859-8874-53EE62D27A29}"/>
                </a:ext>
              </a:extLst>
            </p:cNvPr>
            <p:cNvSpPr txBox="1"/>
            <p:nvPr/>
          </p:nvSpPr>
          <p:spPr bwMode="auto">
            <a:xfrm>
              <a:off x="8716659" y="1759970"/>
              <a:ext cx="1162413" cy="2796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buClr>
                  <a:schemeClr val="tx1"/>
                </a:buClr>
                <a:buNone/>
              </a:pPr>
              <a:r>
                <a:rPr lang="en-US" sz="1600" u="sng" dirty="0"/>
                <a:t>L1 </a:t>
              </a:r>
              <a:r>
                <a:rPr lang="en-US" sz="1600" u="sng" dirty="0" err="1"/>
                <a:t>agregace</a:t>
              </a:r>
              <a:endParaRPr lang="en-US" sz="1600" dirty="0">
                <a:latin typeface="+mn-lt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CA13B3-5383-447A-8263-0A9F5A8918E3}"/>
                </a:ext>
              </a:extLst>
            </p:cNvPr>
            <p:cNvGrpSpPr/>
            <p:nvPr/>
          </p:nvGrpSpPr>
          <p:grpSpPr>
            <a:xfrm>
              <a:off x="8156116" y="2054204"/>
              <a:ext cx="2505075" cy="1802115"/>
              <a:chOff x="3403834" y="3541358"/>
              <a:chExt cx="2764820" cy="203986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75F539C-1545-4463-81C5-FEBFDD785EFF}"/>
                  </a:ext>
                </a:extLst>
              </p:cNvPr>
              <p:cNvGrpSpPr/>
              <p:nvPr/>
            </p:nvGrpSpPr>
            <p:grpSpPr>
              <a:xfrm>
                <a:off x="3403834" y="3541358"/>
                <a:ext cx="2764820" cy="2039869"/>
                <a:chOff x="7214209" y="3781935"/>
                <a:chExt cx="2764820" cy="2039869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2FB075A-7947-48ED-9D9F-57A57AE81557}"/>
                    </a:ext>
                  </a:extLst>
                </p:cNvPr>
                <p:cNvSpPr/>
                <p:nvPr/>
              </p:nvSpPr>
              <p:spPr bwMode="auto">
                <a:xfrm>
                  <a:off x="8234888" y="3788167"/>
                  <a:ext cx="136652" cy="2031822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FF44FBF-98AD-42D8-B1B9-848C4EB89F8C}"/>
                    </a:ext>
                  </a:extLst>
                </p:cNvPr>
                <p:cNvSpPr/>
                <p:nvPr/>
              </p:nvSpPr>
              <p:spPr bwMode="auto">
                <a:xfrm>
                  <a:off x="8371539" y="3789686"/>
                  <a:ext cx="199111" cy="2031822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C6BF750F-17F9-4175-AA6A-A9A7BC6B89DD}"/>
                    </a:ext>
                  </a:extLst>
                </p:cNvPr>
                <p:cNvSpPr/>
                <p:nvPr/>
              </p:nvSpPr>
              <p:spPr bwMode="auto">
                <a:xfrm>
                  <a:off x="8560916" y="3785574"/>
                  <a:ext cx="136653" cy="2031822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D3C217C-F989-4581-A234-D9955940FE8D}"/>
                    </a:ext>
                  </a:extLst>
                </p:cNvPr>
                <p:cNvSpPr/>
                <p:nvPr/>
              </p:nvSpPr>
              <p:spPr bwMode="auto">
                <a:xfrm>
                  <a:off x="8684524" y="3788167"/>
                  <a:ext cx="195948" cy="2031822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9BE46BC-63D2-4923-AE0F-1C08EAD5EC38}"/>
                    </a:ext>
                  </a:extLst>
                </p:cNvPr>
                <p:cNvSpPr/>
                <p:nvPr/>
              </p:nvSpPr>
              <p:spPr bwMode="auto">
                <a:xfrm>
                  <a:off x="8104063" y="3785574"/>
                  <a:ext cx="136653" cy="2031822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5BA78F9-03D6-4CED-9BD2-DDC94F524D89}"/>
                    </a:ext>
                  </a:extLst>
                </p:cNvPr>
                <p:cNvSpPr/>
                <p:nvPr/>
              </p:nvSpPr>
              <p:spPr bwMode="auto">
                <a:xfrm>
                  <a:off x="8851030" y="3789686"/>
                  <a:ext cx="136653" cy="2031822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04C7274-941B-4CA8-A224-F57B34027F4E}"/>
                    </a:ext>
                  </a:extLst>
                </p:cNvPr>
                <p:cNvSpPr/>
                <p:nvPr/>
              </p:nvSpPr>
              <p:spPr bwMode="auto">
                <a:xfrm>
                  <a:off x="7969893" y="3788167"/>
                  <a:ext cx="136653" cy="2031822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A972B54-BE0F-4C2B-A6AF-BC0D66C6E06D}"/>
                    </a:ext>
                  </a:extLst>
                </p:cNvPr>
                <p:cNvSpPr/>
                <p:nvPr/>
              </p:nvSpPr>
              <p:spPr bwMode="auto">
                <a:xfrm>
                  <a:off x="7770782" y="3785574"/>
                  <a:ext cx="199111" cy="2031822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EC61809-C15A-4884-A3A0-562EC952339D}"/>
                    </a:ext>
                  </a:extLst>
                </p:cNvPr>
                <p:cNvSpPr/>
                <p:nvPr/>
              </p:nvSpPr>
              <p:spPr bwMode="auto">
                <a:xfrm>
                  <a:off x="7632023" y="3787521"/>
                  <a:ext cx="148493" cy="2031822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7FA0D7D7-179F-4A73-9A6E-A2B37903644A}"/>
                    </a:ext>
                  </a:extLst>
                </p:cNvPr>
                <p:cNvSpPr/>
                <p:nvPr/>
              </p:nvSpPr>
              <p:spPr bwMode="auto">
                <a:xfrm>
                  <a:off x="7214209" y="3787588"/>
                  <a:ext cx="421215" cy="2029522"/>
                </a:xfrm>
                <a:custGeom>
                  <a:avLst/>
                  <a:gdLst>
                    <a:gd name="connsiteX0" fmla="*/ 275064 w 275064"/>
                    <a:gd name="connsiteY0" fmla="*/ 0 h 2029522"/>
                    <a:gd name="connsiteX1" fmla="*/ 275064 w 275064"/>
                    <a:gd name="connsiteY1" fmla="*/ 2029522 h 2029522"/>
                    <a:gd name="connsiteX2" fmla="*/ 226742 w 275064"/>
                    <a:gd name="connsiteY2" fmla="*/ 1999785 h 2029522"/>
                    <a:gd name="connsiteX3" fmla="*/ 170986 w 275064"/>
                    <a:gd name="connsiteY3" fmla="*/ 1929161 h 2029522"/>
                    <a:gd name="connsiteX4" fmla="*/ 0 w 275064"/>
                    <a:gd name="connsiteY4" fmla="*/ 1022195 h 2029522"/>
                    <a:gd name="connsiteX5" fmla="*/ 74342 w 275064"/>
                    <a:gd name="connsiteY5" fmla="*/ 341971 h 2029522"/>
                    <a:gd name="connsiteX6" fmla="*/ 193288 w 275064"/>
                    <a:gd name="connsiteY6" fmla="*/ 52039 h 2029522"/>
                    <a:gd name="connsiteX7" fmla="*/ 275064 w 275064"/>
                    <a:gd name="connsiteY7" fmla="*/ 0 h 2029522"/>
                    <a:gd name="connsiteX0" fmla="*/ 275064 w 275064"/>
                    <a:gd name="connsiteY0" fmla="*/ 0 h 2029522"/>
                    <a:gd name="connsiteX1" fmla="*/ 275064 w 275064"/>
                    <a:gd name="connsiteY1" fmla="*/ 2029522 h 2029522"/>
                    <a:gd name="connsiteX2" fmla="*/ 226742 w 275064"/>
                    <a:gd name="connsiteY2" fmla="*/ 1999785 h 2029522"/>
                    <a:gd name="connsiteX3" fmla="*/ 170986 w 275064"/>
                    <a:gd name="connsiteY3" fmla="*/ 1929161 h 2029522"/>
                    <a:gd name="connsiteX4" fmla="*/ 0 w 275064"/>
                    <a:gd name="connsiteY4" fmla="*/ 1022195 h 2029522"/>
                    <a:gd name="connsiteX5" fmla="*/ 74342 w 275064"/>
                    <a:gd name="connsiteY5" fmla="*/ 341971 h 2029522"/>
                    <a:gd name="connsiteX6" fmla="*/ 193288 w 275064"/>
                    <a:gd name="connsiteY6" fmla="*/ 52039 h 2029522"/>
                    <a:gd name="connsiteX7" fmla="*/ 275064 w 275064"/>
                    <a:gd name="connsiteY7" fmla="*/ 0 h 2029522"/>
                    <a:gd name="connsiteX0" fmla="*/ 275064 w 275064"/>
                    <a:gd name="connsiteY0" fmla="*/ 0 h 2029522"/>
                    <a:gd name="connsiteX1" fmla="*/ 275064 w 275064"/>
                    <a:gd name="connsiteY1" fmla="*/ 2029522 h 2029522"/>
                    <a:gd name="connsiteX2" fmla="*/ 226742 w 275064"/>
                    <a:gd name="connsiteY2" fmla="*/ 1999785 h 2029522"/>
                    <a:gd name="connsiteX3" fmla="*/ 170986 w 275064"/>
                    <a:gd name="connsiteY3" fmla="*/ 1929161 h 2029522"/>
                    <a:gd name="connsiteX4" fmla="*/ 0 w 275064"/>
                    <a:gd name="connsiteY4" fmla="*/ 1022195 h 2029522"/>
                    <a:gd name="connsiteX5" fmla="*/ 74342 w 275064"/>
                    <a:gd name="connsiteY5" fmla="*/ 341971 h 2029522"/>
                    <a:gd name="connsiteX6" fmla="*/ 193288 w 275064"/>
                    <a:gd name="connsiteY6" fmla="*/ 52039 h 2029522"/>
                    <a:gd name="connsiteX7" fmla="*/ 275064 w 275064"/>
                    <a:gd name="connsiteY7" fmla="*/ 0 h 2029522"/>
                    <a:gd name="connsiteX0" fmla="*/ 275064 w 275064"/>
                    <a:gd name="connsiteY0" fmla="*/ 0 h 2029522"/>
                    <a:gd name="connsiteX1" fmla="*/ 275064 w 275064"/>
                    <a:gd name="connsiteY1" fmla="*/ 2029522 h 2029522"/>
                    <a:gd name="connsiteX2" fmla="*/ 226742 w 275064"/>
                    <a:gd name="connsiteY2" fmla="*/ 1999785 h 2029522"/>
                    <a:gd name="connsiteX3" fmla="*/ 170986 w 275064"/>
                    <a:gd name="connsiteY3" fmla="*/ 1929161 h 2029522"/>
                    <a:gd name="connsiteX4" fmla="*/ 0 w 275064"/>
                    <a:gd name="connsiteY4" fmla="*/ 1022195 h 2029522"/>
                    <a:gd name="connsiteX5" fmla="*/ 74342 w 275064"/>
                    <a:gd name="connsiteY5" fmla="*/ 341971 h 2029522"/>
                    <a:gd name="connsiteX6" fmla="*/ 193288 w 275064"/>
                    <a:gd name="connsiteY6" fmla="*/ 52039 h 2029522"/>
                    <a:gd name="connsiteX7" fmla="*/ 275064 w 275064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193843 w 275619"/>
                    <a:gd name="connsiteY6" fmla="*/ 5203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193843 w 275619"/>
                    <a:gd name="connsiteY6" fmla="*/ 5203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193843 w 275619"/>
                    <a:gd name="connsiteY6" fmla="*/ 5203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193843 w 275619"/>
                    <a:gd name="connsiteY6" fmla="*/ 5203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193843 w 275619"/>
                    <a:gd name="connsiteY6" fmla="*/ 5203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193843 w 275619"/>
                    <a:gd name="connsiteY6" fmla="*/ 5203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193843 w 275619"/>
                    <a:gd name="connsiteY6" fmla="*/ 5203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205202 w 275619"/>
                    <a:gd name="connsiteY6" fmla="*/ 4635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205202 w 275619"/>
                    <a:gd name="connsiteY6" fmla="*/ 4635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205202 w 275619"/>
                    <a:gd name="connsiteY6" fmla="*/ 4635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205202 w 275619"/>
                    <a:gd name="connsiteY6" fmla="*/ 46359 h 2029522"/>
                    <a:gd name="connsiteX7" fmla="*/ 275619 w 275619"/>
                    <a:gd name="connsiteY7" fmla="*/ 0 h 2029522"/>
                    <a:gd name="connsiteX0" fmla="*/ 275619 w 275619"/>
                    <a:gd name="connsiteY0" fmla="*/ 0 h 2029522"/>
                    <a:gd name="connsiteX1" fmla="*/ 275619 w 275619"/>
                    <a:gd name="connsiteY1" fmla="*/ 2029522 h 2029522"/>
                    <a:gd name="connsiteX2" fmla="*/ 227297 w 275619"/>
                    <a:gd name="connsiteY2" fmla="*/ 1999785 h 2029522"/>
                    <a:gd name="connsiteX3" fmla="*/ 171541 w 275619"/>
                    <a:gd name="connsiteY3" fmla="*/ 1929161 h 2029522"/>
                    <a:gd name="connsiteX4" fmla="*/ 555 w 275619"/>
                    <a:gd name="connsiteY4" fmla="*/ 1022195 h 2029522"/>
                    <a:gd name="connsiteX5" fmla="*/ 74897 w 275619"/>
                    <a:gd name="connsiteY5" fmla="*/ 341971 h 2029522"/>
                    <a:gd name="connsiteX6" fmla="*/ 205202 w 275619"/>
                    <a:gd name="connsiteY6" fmla="*/ 46359 h 2029522"/>
                    <a:gd name="connsiteX7" fmla="*/ 275619 w 275619"/>
                    <a:gd name="connsiteY7" fmla="*/ 0 h 2029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5619" h="2029522">
                      <a:moveTo>
                        <a:pt x="275619" y="0"/>
                      </a:moveTo>
                      <a:lnTo>
                        <a:pt x="275619" y="2029522"/>
                      </a:lnTo>
                      <a:lnTo>
                        <a:pt x="227297" y="1999785"/>
                      </a:lnTo>
                      <a:lnTo>
                        <a:pt x="171541" y="1929161"/>
                      </a:lnTo>
                      <a:cubicBezTo>
                        <a:pt x="76368" y="1705595"/>
                        <a:pt x="46398" y="1611737"/>
                        <a:pt x="555" y="1022195"/>
                      </a:cubicBezTo>
                      <a:cubicBezTo>
                        <a:pt x="-4401" y="654205"/>
                        <a:pt x="24097" y="583580"/>
                        <a:pt x="74897" y="341971"/>
                      </a:cubicBezTo>
                      <a:cubicBezTo>
                        <a:pt x="118332" y="196105"/>
                        <a:pt x="167585" y="80528"/>
                        <a:pt x="205202" y="46359"/>
                      </a:cubicBezTo>
                      <a:cubicBezTo>
                        <a:pt x="235901" y="19893"/>
                        <a:pt x="248360" y="17346"/>
                        <a:pt x="2756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B28F967-9A10-4328-9E28-312FE1C8D15D}"/>
                    </a:ext>
                  </a:extLst>
                </p:cNvPr>
                <p:cNvSpPr/>
                <p:nvPr/>
              </p:nvSpPr>
              <p:spPr bwMode="auto">
                <a:xfrm>
                  <a:off x="8984924" y="3785288"/>
                  <a:ext cx="195948" cy="2031822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E31EC1FF-02A7-4EA5-B976-1A88EE85E1F9}"/>
                    </a:ext>
                  </a:extLst>
                </p:cNvPr>
                <p:cNvSpPr/>
                <p:nvPr/>
              </p:nvSpPr>
              <p:spPr bwMode="auto">
                <a:xfrm>
                  <a:off x="9151430" y="3789982"/>
                  <a:ext cx="136653" cy="2031822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0D01D5D-5F47-4BBC-BE18-F81D64766253}"/>
                    </a:ext>
                  </a:extLst>
                </p:cNvPr>
                <p:cNvSpPr/>
                <p:nvPr/>
              </p:nvSpPr>
              <p:spPr bwMode="auto">
                <a:xfrm>
                  <a:off x="9288726" y="3788463"/>
                  <a:ext cx="136653" cy="2031822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D32A138-4C01-402C-9C00-B83D0E153C1D}"/>
                    </a:ext>
                  </a:extLst>
                </p:cNvPr>
                <p:cNvSpPr/>
                <p:nvPr/>
              </p:nvSpPr>
              <p:spPr bwMode="auto">
                <a:xfrm>
                  <a:off x="9417359" y="3781935"/>
                  <a:ext cx="561670" cy="2035175"/>
                </a:xfrm>
                <a:custGeom>
                  <a:avLst/>
                  <a:gdLst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63500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92075 w 355600"/>
                    <a:gd name="connsiteY2" fmla="*/ 2032000 h 2035175"/>
                    <a:gd name="connsiteX3" fmla="*/ 355600 w 355600"/>
                    <a:gd name="connsiteY3" fmla="*/ 942975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92075 w 355600"/>
                    <a:gd name="connsiteY2" fmla="*/ 2032000 h 2035175"/>
                    <a:gd name="connsiteX3" fmla="*/ 355600 w 355600"/>
                    <a:gd name="connsiteY3" fmla="*/ 1051463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00"/>
                    <a:gd name="connsiteY0" fmla="*/ 3175 h 2035175"/>
                    <a:gd name="connsiteX1" fmla="*/ 3175 w 355600"/>
                    <a:gd name="connsiteY1" fmla="*/ 2035175 h 2035175"/>
                    <a:gd name="connsiteX2" fmla="*/ 92075 w 355600"/>
                    <a:gd name="connsiteY2" fmla="*/ 2032000 h 2035175"/>
                    <a:gd name="connsiteX3" fmla="*/ 355600 w 355600"/>
                    <a:gd name="connsiteY3" fmla="*/ 1051463 h 2035175"/>
                    <a:gd name="connsiteX4" fmla="*/ 85725 w 355600"/>
                    <a:gd name="connsiteY4" fmla="*/ 0 h 2035175"/>
                    <a:gd name="connsiteX5" fmla="*/ 0 w 355600"/>
                    <a:gd name="connsiteY5" fmla="*/ 3175 h 2035175"/>
                    <a:gd name="connsiteX0" fmla="*/ 0 w 355661"/>
                    <a:gd name="connsiteY0" fmla="*/ 3175 h 2035175"/>
                    <a:gd name="connsiteX1" fmla="*/ 3175 w 355661"/>
                    <a:gd name="connsiteY1" fmla="*/ 2035175 h 2035175"/>
                    <a:gd name="connsiteX2" fmla="*/ 92075 w 355661"/>
                    <a:gd name="connsiteY2" fmla="*/ 2032000 h 2035175"/>
                    <a:gd name="connsiteX3" fmla="*/ 355600 w 355661"/>
                    <a:gd name="connsiteY3" fmla="*/ 1051463 h 2035175"/>
                    <a:gd name="connsiteX4" fmla="*/ 85725 w 355661"/>
                    <a:gd name="connsiteY4" fmla="*/ 0 h 2035175"/>
                    <a:gd name="connsiteX5" fmla="*/ 0 w 355661"/>
                    <a:gd name="connsiteY5" fmla="*/ 3175 h 2035175"/>
                    <a:gd name="connsiteX0" fmla="*/ 0 w 355661"/>
                    <a:gd name="connsiteY0" fmla="*/ 3175 h 2035175"/>
                    <a:gd name="connsiteX1" fmla="*/ 3175 w 355661"/>
                    <a:gd name="connsiteY1" fmla="*/ 2035175 h 2035175"/>
                    <a:gd name="connsiteX2" fmla="*/ 92075 w 355661"/>
                    <a:gd name="connsiteY2" fmla="*/ 2032000 h 2035175"/>
                    <a:gd name="connsiteX3" fmla="*/ 355600 w 355661"/>
                    <a:gd name="connsiteY3" fmla="*/ 1051463 h 2035175"/>
                    <a:gd name="connsiteX4" fmla="*/ 85725 w 355661"/>
                    <a:gd name="connsiteY4" fmla="*/ 0 h 2035175"/>
                    <a:gd name="connsiteX5" fmla="*/ 0 w 355661"/>
                    <a:gd name="connsiteY5" fmla="*/ 3175 h 2035175"/>
                    <a:gd name="connsiteX0" fmla="*/ 0 w 355661"/>
                    <a:gd name="connsiteY0" fmla="*/ 3175 h 2035175"/>
                    <a:gd name="connsiteX1" fmla="*/ 3175 w 355661"/>
                    <a:gd name="connsiteY1" fmla="*/ 2035175 h 2035175"/>
                    <a:gd name="connsiteX2" fmla="*/ 92075 w 355661"/>
                    <a:gd name="connsiteY2" fmla="*/ 2032000 h 2035175"/>
                    <a:gd name="connsiteX3" fmla="*/ 355600 w 355661"/>
                    <a:gd name="connsiteY3" fmla="*/ 1051463 h 2035175"/>
                    <a:gd name="connsiteX4" fmla="*/ 85725 w 355661"/>
                    <a:gd name="connsiteY4" fmla="*/ 0 h 2035175"/>
                    <a:gd name="connsiteX5" fmla="*/ 0 w 355661"/>
                    <a:gd name="connsiteY5" fmla="*/ 3175 h 2035175"/>
                    <a:gd name="connsiteX0" fmla="*/ 0 w 355661"/>
                    <a:gd name="connsiteY0" fmla="*/ 3175 h 2035175"/>
                    <a:gd name="connsiteX1" fmla="*/ 3175 w 355661"/>
                    <a:gd name="connsiteY1" fmla="*/ 2035175 h 2035175"/>
                    <a:gd name="connsiteX2" fmla="*/ 92075 w 355661"/>
                    <a:gd name="connsiteY2" fmla="*/ 2032000 h 2035175"/>
                    <a:gd name="connsiteX3" fmla="*/ 355600 w 355661"/>
                    <a:gd name="connsiteY3" fmla="*/ 1051463 h 2035175"/>
                    <a:gd name="connsiteX4" fmla="*/ 85725 w 355661"/>
                    <a:gd name="connsiteY4" fmla="*/ 0 h 2035175"/>
                    <a:gd name="connsiteX5" fmla="*/ 0 w 355661"/>
                    <a:gd name="connsiteY5" fmla="*/ 3175 h 2035175"/>
                    <a:gd name="connsiteX0" fmla="*/ 0 w 355661"/>
                    <a:gd name="connsiteY0" fmla="*/ 3175 h 2035175"/>
                    <a:gd name="connsiteX1" fmla="*/ 3175 w 355661"/>
                    <a:gd name="connsiteY1" fmla="*/ 2035175 h 2035175"/>
                    <a:gd name="connsiteX2" fmla="*/ 92075 w 355661"/>
                    <a:gd name="connsiteY2" fmla="*/ 2032000 h 2035175"/>
                    <a:gd name="connsiteX3" fmla="*/ 355600 w 355661"/>
                    <a:gd name="connsiteY3" fmla="*/ 1051463 h 2035175"/>
                    <a:gd name="connsiteX4" fmla="*/ 85725 w 355661"/>
                    <a:gd name="connsiteY4" fmla="*/ 0 h 2035175"/>
                    <a:gd name="connsiteX5" fmla="*/ 0 w 355661"/>
                    <a:gd name="connsiteY5" fmla="*/ 3175 h 2035175"/>
                    <a:gd name="connsiteX0" fmla="*/ 0 w 355661"/>
                    <a:gd name="connsiteY0" fmla="*/ 3175 h 2035175"/>
                    <a:gd name="connsiteX1" fmla="*/ 3175 w 355661"/>
                    <a:gd name="connsiteY1" fmla="*/ 2035175 h 2035175"/>
                    <a:gd name="connsiteX2" fmla="*/ 92075 w 355661"/>
                    <a:gd name="connsiteY2" fmla="*/ 2032000 h 2035175"/>
                    <a:gd name="connsiteX3" fmla="*/ 355600 w 355661"/>
                    <a:gd name="connsiteY3" fmla="*/ 1051463 h 2035175"/>
                    <a:gd name="connsiteX4" fmla="*/ 85725 w 355661"/>
                    <a:gd name="connsiteY4" fmla="*/ 0 h 2035175"/>
                    <a:gd name="connsiteX5" fmla="*/ 0 w 355661"/>
                    <a:gd name="connsiteY5" fmla="*/ 3175 h 2035175"/>
                    <a:gd name="connsiteX0" fmla="*/ 0 w 367264"/>
                    <a:gd name="connsiteY0" fmla="*/ 3175 h 2035175"/>
                    <a:gd name="connsiteX1" fmla="*/ 3175 w 367264"/>
                    <a:gd name="connsiteY1" fmla="*/ 2035175 h 2035175"/>
                    <a:gd name="connsiteX2" fmla="*/ 92075 w 367264"/>
                    <a:gd name="connsiteY2" fmla="*/ 2032000 h 2035175"/>
                    <a:gd name="connsiteX3" fmla="*/ 367223 w 367264"/>
                    <a:gd name="connsiteY3" fmla="*/ 1051463 h 2035175"/>
                    <a:gd name="connsiteX4" fmla="*/ 85725 w 367264"/>
                    <a:gd name="connsiteY4" fmla="*/ 0 h 2035175"/>
                    <a:gd name="connsiteX5" fmla="*/ 0 w 367264"/>
                    <a:gd name="connsiteY5" fmla="*/ 3175 h 2035175"/>
                    <a:gd name="connsiteX0" fmla="*/ 0 w 367308"/>
                    <a:gd name="connsiteY0" fmla="*/ 3175 h 2035175"/>
                    <a:gd name="connsiteX1" fmla="*/ 3175 w 367308"/>
                    <a:gd name="connsiteY1" fmla="*/ 2035175 h 2035175"/>
                    <a:gd name="connsiteX2" fmla="*/ 92075 w 367308"/>
                    <a:gd name="connsiteY2" fmla="*/ 2032000 h 2035175"/>
                    <a:gd name="connsiteX3" fmla="*/ 367223 w 367308"/>
                    <a:gd name="connsiteY3" fmla="*/ 1051463 h 2035175"/>
                    <a:gd name="connsiteX4" fmla="*/ 85725 w 367308"/>
                    <a:gd name="connsiteY4" fmla="*/ 0 h 2035175"/>
                    <a:gd name="connsiteX5" fmla="*/ 0 w 367308"/>
                    <a:gd name="connsiteY5" fmla="*/ 3175 h 2035175"/>
                    <a:gd name="connsiteX0" fmla="*/ 0 w 367524"/>
                    <a:gd name="connsiteY0" fmla="*/ 3175 h 2035175"/>
                    <a:gd name="connsiteX1" fmla="*/ 3175 w 367524"/>
                    <a:gd name="connsiteY1" fmla="*/ 2035175 h 2035175"/>
                    <a:gd name="connsiteX2" fmla="*/ 92075 w 367524"/>
                    <a:gd name="connsiteY2" fmla="*/ 2032000 h 2035175"/>
                    <a:gd name="connsiteX3" fmla="*/ 367223 w 367524"/>
                    <a:gd name="connsiteY3" fmla="*/ 1051463 h 2035175"/>
                    <a:gd name="connsiteX4" fmla="*/ 85725 w 367524"/>
                    <a:gd name="connsiteY4" fmla="*/ 0 h 2035175"/>
                    <a:gd name="connsiteX5" fmla="*/ 0 w 367524"/>
                    <a:gd name="connsiteY5" fmla="*/ 3175 h 203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7524" h="2035175">
                      <a:moveTo>
                        <a:pt x="0" y="3175"/>
                      </a:moveTo>
                      <a:cubicBezTo>
                        <a:pt x="1058" y="680508"/>
                        <a:pt x="2117" y="1357842"/>
                        <a:pt x="3175" y="2035175"/>
                      </a:cubicBezTo>
                      <a:lnTo>
                        <a:pt x="92075" y="2032000"/>
                      </a:lnTo>
                      <a:cubicBezTo>
                        <a:pt x="308371" y="1910507"/>
                        <a:pt x="354451" y="1393484"/>
                        <a:pt x="367223" y="1051463"/>
                      </a:cubicBezTo>
                      <a:cubicBezTo>
                        <a:pt x="368587" y="752152"/>
                        <a:pt x="376354" y="178554"/>
                        <a:pt x="85725" y="0"/>
                      </a:cubicBezTo>
                      <a:lnTo>
                        <a:pt x="0" y="31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7" name="Flowchart: Direct Access Storage 106">
                  <a:extLst>
                    <a:ext uri="{FF2B5EF4-FFF2-40B4-BE49-F238E27FC236}">
                      <a16:creationId xmlns:a16="http://schemas.microsoft.com/office/drawing/2014/main" id="{E25E84E6-BF2C-45E0-A411-404D99277D92}"/>
                    </a:ext>
                  </a:extLst>
                </p:cNvPr>
                <p:cNvSpPr/>
                <p:nvPr/>
              </p:nvSpPr>
              <p:spPr bwMode="auto">
                <a:xfrm>
                  <a:off x="7217180" y="3788167"/>
                  <a:ext cx="2755317" cy="2031822"/>
                </a:xfrm>
                <a:prstGeom prst="flowChartMagneticDrum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08" name="Cylinder 107">
                  <a:extLst>
                    <a:ext uri="{FF2B5EF4-FFF2-40B4-BE49-F238E27FC236}">
                      <a16:creationId xmlns:a16="http://schemas.microsoft.com/office/drawing/2014/main" id="{24A3F331-5806-467C-8A88-EA6D2E2F11C1}"/>
                    </a:ext>
                  </a:extLst>
                </p:cNvPr>
                <p:cNvSpPr/>
                <p:nvPr/>
              </p:nvSpPr>
              <p:spPr bwMode="auto">
                <a:xfrm rot="5400000">
                  <a:off x="7837991" y="3303791"/>
                  <a:ext cx="1503489" cy="2523029"/>
                </a:xfrm>
                <a:prstGeom prst="can">
                  <a:avLst>
                    <a:gd name="adj" fmla="val 34707"/>
                  </a:avLst>
                </a:prstGeom>
                <a:noFill/>
                <a:ln w="12700" cap="flat" cmpd="sng" algn="ctr">
                  <a:solidFill>
                    <a:schemeClr val="tx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sv-SE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</p:grpSp>
          <p:sp>
            <p:nvSpPr>
              <p:cNvPr id="58" name="Cylinder 57">
                <a:extLst>
                  <a:ext uri="{FF2B5EF4-FFF2-40B4-BE49-F238E27FC236}">
                    <a16:creationId xmlns:a16="http://schemas.microsoft.com/office/drawing/2014/main" id="{9FE4792F-8382-4D84-9319-8117B1B288E4}"/>
                  </a:ext>
                </a:extLst>
              </p:cNvPr>
              <p:cNvSpPr/>
              <p:nvPr/>
            </p:nvSpPr>
            <p:spPr bwMode="auto">
              <a:xfrm rot="5400000">
                <a:off x="4652214" y="4073588"/>
                <a:ext cx="232209" cy="2237975"/>
              </a:xfrm>
              <a:prstGeom prst="can">
                <a:avLst>
                  <a:gd name="adj" fmla="val 64274"/>
                </a:avLst>
              </a:prstGeom>
              <a:noFill/>
              <a:ln w="12700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57188" marR="0" indent="-357188" algn="l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 typeface="Ericsson Hilda" panose="00000500000000000000" pitchFamily="2" charset="0"/>
                  <a:buChar char="—"/>
                  <a:tabLst/>
                </a:pPr>
                <a:endParaRPr kumimoji="0" lang="sv-SE" sz="2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1" name="Cylinder 60">
                <a:extLst>
                  <a:ext uri="{FF2B5EF4-FFF2-40B4-BE49-F238E27FC236}">
                    <a16:creationId xmlns:a16="http://schemas.microsoft.com/office/drawing/2014/main" id="{B27FE558-3AD2-4F26-935D-4A5E2E6C9E8C}"/>
                  </a:ext>
                </a:extLst>
              </p:cNvPr>
              <p:cNvSpPr/>
              <p:nvPr/>
            </p:nvSpPr>
            <p:spPr bwMode="auto">
              <a:xfrm rot="5400000">
                <a:off x="4665234" y="4330450"/>
                <a:ext cx="232209" cy="2211932"/>
              </a:xfrm>
              <a:prstGeom prst="can">
                <a:avLst>
                  <a:gd name="adj" fmla="val 64274"/>
                </a:avLst>
              </a:prstGeom>
              <a:noFill/>
              <a:ln w="12700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57188" marR="0" indent="-357188" algn="l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 typeface="Ericsson Hilda" panose="00000500000000000000" pitchFamily="2" charset="0"/>
                  <a:buChar char="—"/>
                  <a:tabLst/>
                </a:pPr>
                <a:endParaRPr kumimoji="0" lang="sv-SE" sz="2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59F20E0-84BB-49E5-9561-9235CAF404E7}"/>
              </a:ext>
            </a:extLst>
          </p:cNvPr>
          <p:cNvSpPr/>
          <p:nvPr/>
        </p:nvSpPr>
        <p:spPr bwMode="auto">
          <a:xfrm>
            <a:off x="2931576" y="2898067"/>
            <a:ext cx="640132" cy="2647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hRLB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B57101CB-E799-4212-B5CC-E5518F180164}"/>
              </a:ext>
            </a:extLst>
          </p:cNvPr>
          <p:cNvSpPr/>
          <p:nvPr/>
        </p:nvSpPr>
        <p:spPr bwMode="auto">
          <a:xfrm>
            <a:off x="4301617" y="1575017"/>
            <a:ext cx="997720" cy="100471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C2CD86-DD83-4566-907E-ADBEB6624238}"/>
              </a:ext>
            </a:extLst>
          </p:cNvPr>
          <p:cNvSpPr txBox="1"/>
          <p:nvPr/>
        </p:nvSpPr>
        <p:spPr bwMode="auto">
          <a:xfrm>
            <a:off x="4297033" y="1901219"/>
            <a:ext cx="746840" cy="481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Clr>
                <a:schemeClr val="tx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9 Gbit/s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BF68D0F7-531B-4FF1-A525-8B56FA12905B}"/>
              </a:ext>
            </a:extLst>
          </p:cNvPr>
          <p:cNvSpPr/>
          <p:nvPr/>
        </p:nvSpPr>
        <p:spPr bwMode="auto">
          <a:xfrm rot="1389881">
            <a:off x="4311702" y="3338904"/>
            <a:ext cx="997720" cy="440668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2795FCF-E890-419A-9250-A8CE8C0E6BCB}"/>
              </a:ext>
            </a:extLst>
          </p:cNvPr>
          <p:cNvSpPr txBox="1"/>
          <p:nvPr/>
        </p:nvSpPr>
        <p:spPr bwMode="auto">
          <a:xfrm rot="1262998">
            <a:off x="4305126" y="3332984"/>
            <a:ext cx="891477" cy="329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Clr>
                <a:schemeClr val="tx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1 Gbit/s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E5C2EB7-FB21-48EB-8D97-78A2D1214966}"/>
              </a:ext>
            </a:extLst>
          </p:cNvPr>
          <p:cNvSpPr/>
          <p:nvPr/>
        </p:nvSpPr>
        <p:spPr bwMode="auto">
          <a:xfrm>
            <a:off x="9146361" y="1822034"/>
            <a:ext cx="2584184" cy="212131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Kapacita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10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GBit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/s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3CE43-1A4B-4A9B-BEC4-3DA4EC0A0B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421" y="2034840"/>
            <a:ext cx="830922" cy="871487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6A0DCA-EBB5-4D9C-BE06-E474E1D1107C}"/>
              </a:ext>
            </a:extLst>
          </p:cNvPr>
          <p:cNvCxnSpPr>
            <a:cxnSpLocks/>
            <a:endCxn id="69" idx="1"/>
          </p:cNvCxnSpPr>
          <p:nvPr/>
        </p:nvCxnSpPr>
        <p:spPr bwMode="auto">
          <a:xfrm>
            <a:off x="3474712" y="2840093"/>
            <a:ext cx="2291184" cy="961765"/>
          </a:xfrm>
          <a:prstGeom prst="line">
            <a:avLst/>
          </a:prstGeom>
          <a:ln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054B6EA-72EA-4A29-ADAD-1968C801505B}"/>
              </a:ext>
            </a:extLst>
          </p:cNvPr>
          <p:cNvCxnSpPr>
            <a:cxnSpLocks/>
          </p:cNvCxnSpPr>
          <p:nvPr/>
        </p:nvCxnSpPr>
        <p:spPr bwMode="auto">
          <a:xfrm flipV="1">
            <a:off x="3280397" y="2406247"/>
            <a:ext cx="2546192" cy="395484"/>
          </a:xfrm>
          <a:prstGeom prst="line">
            <a:avLst/>
          </a:prstGeom>
          <a:ln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C7C07B8-4E4A-44AE-970D-F9E7B7D48C49}"/>
              </a:ext>
            </a:extLst>
          </p:cNvPr>
          <p:cNvSpPr/>
          <p:nvPr/>
        </p:nvSpPr>
        <p:spPr bwMode="auto">
          <a:xfrm>
            <a:off x="3585028" y="2778445"/>
            <a:ext cx="561898" cy="25957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RLB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005971-20E3-4B44-9B50-89FEA07CA863}"/>
              </a:ext>
            </a:extLst>
          </p:cNvPr>
          <p:cNvSpPr txBox="1"/>
          <p:nvPr/>
        </p:nvSpPr>
        <p:spPr bwMode="auto">
          <a:xfrm>
            <a:off x="1516880" y="3397108"/>
            <a:ext cx="2962527" cy="896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Clr>
                <a:schemeClr val="tx1"/>
              </a:buClr>
              <a:buNone/>
            </a:pPr>
            <a:r>
              <a:rPr lang="en-US" sz="1200" u="sng" dirty="0">
                <a:latin typeface="+mn-lt"/>
              </a:rPr>
              <a:t>Radio Link Bonding</a:t>
            </a:r>
          </a:p>
          <a:p>
            <a:pPr marL="0" indent="0" algn="l">
              <a:buClr>
                <a:schemeClr val="tx1"/>
              </a:buClr>
              <a:buNone/>
            </a:pPr>
            <a:r>
              <a:rPr lang="en-US" sz="1200" dirty="0" err="1"/>
              <a:t>Prioritizace</a:t>
            </a:r>
            <a:r>
              <a:rPr lang="en-US" sz="1200" dirty="0"/>
              <a:t> </a:t>
            </a:r>
            <a:r>
              <a:rPr lang="en-US" sz="1200" dirty="0" err="1"/>
              <a:t>provozu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jednom</a:t>
            </a:r>
            <a:r>
              <a:rPr lang="en-US" sz="1200" dirty="0"/>
              <a:t> </a:t>
            </a:r>
            <a:r>
              <a:rPr lang="en-US" sz="1200" dirty="0" err="1"/>
              <a:t>rozhraní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60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id="{E75DBDA2-0D6F-4077-AA13-B7093F7BF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4351" y="2494665"/>
            <a:ext cx="881785" cy="95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6C5F5-0DA9-49ED-AB74-B32DD168B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0693" y="1525013"/>
            <a:ext cx="2391642" cy="2309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913D3-ED79-43B1-A5DC-076EA9DE71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006" y="1520546"/>
            <a:ext cx="2266086" cy="235394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10D2FA-42D8-4823-B7A8-8B2A9AE55E7B}"/>
              </a:ext>
            </a:extLst>
          </p:cNvPr>
          <p:cNvCxnSpPr/>
          <p:nvPr/>
        </p:nvCxnSpPr>
        <p:spPr bwMode="auto">
          <a:xfrm>
            <a:off x="5479952" y="3381375"/>
            <a:ext cx="0" cy="105507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4">
            <a:extLst>
              <a:ext uri="{FF2B5EF4-FFF2-40B4-BE49-F238E27FC236}">
                <a16:creationId xmlns:a16="http://schemas.microsoft.com/office/drawing/2014/main" id="{6132C2EB-E1A4-4BE1-B592-850B11DC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464" y="2086440"/>
            <a:ext cx="15370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6371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F96D0309-CECD-430D-B83E-B7E97B70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716" y="1985826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6363 / 6365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7553BDBA-5CB7-4ABE-8968-DBAC611FE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966" y="3377198"/>
            <a:ext cx="15068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6352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FF998C5-5D92-45AB-8D6F-44671385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33" y="1308963"/>
            <a:ext cx="2266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Dvoupásmová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anténa</a:t>
            </a:r>
            <a:r>
              <a:rPr lang="en-US" altLang="sv-SE" sz="1400" dirty="0">
                <a:solidFill>
                  <a:srgbClr val="58585A"/>
                </a:solidFill>
              </a:rPr>
              <a:t> (18/80GHz)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81A23D04-4E24-466E-9BBB-65BB8C56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98" y="1330078"/>
            <a:ext cx="2266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Dvoupásmová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anténa</a:t>
            </a:r>
            <a:r>
              <a:rPr lang="en-US" altLang="sv-SE" sz="1400" dirty="0">
                <a:solidFill>
                  <a:srgbClr val="58585A"/>
                </a:solidFill>
              </a:rPr>
              <a:t> (18/80GHz)</a:t>
            </a: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C48F094A-00C0-4656-8FB5-B8A7A6D71EA7}"/>
              </a:ext>
            </a:extLst>
          </p:cNvPr>
          <p:cNvSpPr>
            <a:spLocks/>
          </p:cNvSpPr>
          <p:nvPr/>
        </p:nvSpPr>
        <p:spPr bwMode="auto">
          <a:xfrm rot="3777015">
            <a:off x="9288656" y="1231081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E95C38"/>
          </a:solidFill>
          <a:ln w="12700" cap="flat" cmpd="sng" algn="ctr">
            <a:solidFill>
              <a:srgbClr val="E95C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633A6684-0CBE-42D4-A9B1-CB0B18F7257D}"/>
              </a:ext>
            </a:extLst>
          </p:cNvPr>
          <p:cNvSpPr>
            <a:spLocks/>
          </p:cNvSpPr>
          <p:nvPr/>
        </p:nvSpPr>
        <p:spPr bwMode="auto">
          <a:xfrm rot="3878363">
            <a:off x="9536410" y="1617031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C2C3C4"/>
          </a:solidFill>
          <a:ln w="12700" cap="flat" cmpd="sng" algn="ctr">
            <a:solidFill>
              <a:srgbClr val="C2C3C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642145BD-9F76-4208-8569-5DB4848F5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291" y="2306532"/>
            <a:ext cx="25891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>
                <a:solidFill>
                  <a:srgbClr val="58585A"/>
                </a:solidFill>
              </a:rPr>
              <a:t>E-Band 125 </a:t>
            </a:r>
            <a:r>
              <a:rPr lang="en-US" altLang="sv-SE" sz="1200" dirty="0" err="1">
                <a:solidFill>
                  <a:srgbClr val="58585A"/>
                </a:solidFill>
              </a:rPr>
              <a:t>až</a:t>
            </a:r>
            <a:r>
              <a:rPr lang="en-US" altLang="sv-SE" sz="1200" dirty="0">
                <a:solidFill>
                  <a:srgbClr val="58585A"/>
                </a:solidFill>
              </a:rPr>
              <a:t>  2000 MHz </a:t>
            </a:r>
            <a:r>
              <a:rPr lang="en-US" altLang="sv-SE" sz="1200" dirty="0" err="1">
                <a:solidFill>
                  <a:srgbClr val="58585A"/>
                </a:solidFill>
              </a:rPr>
              <a:t>kanál</a:t>
            </a: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 err="1">
                <a:solidFill>
                  <a:srgbClr val="58585A"/>
                </a:solidFill>
              </a:rPr>
              <a:t>Standardní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pásmo</a:t>
            </a:r>
            <a:r>
              <a:rPr lang="en-US" altLang="sv-SE" sz="1200" dirty="0">
                <a:solidFill>
                  <a:srgbClr val="58585A"/>
                </a:solidFill>
              </a:rPr>
              <a:t> 7 – 112MHz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C776C691-4E43-4C6F-BE6F-FF26EA18B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100" y="3105836"/>
            <a:ext cx="176889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 err="1">
                <a:solidFill>
                  <a:srgbClr val="58585A"/>
                </a:solidFill>
              </a:rPr>
              <a:t>Ethernetové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rámce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směrovány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mezi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obě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rádia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2047FA-9D04-4179-96AB-BF57EBB9D627}"/>
              </a:ext>
            </a:extLst>
          </p:cNvPr>
          <p:cNvSpPr/>
          <p:nvPr/>
        </p:nvSpPr>
        <p:spPr bwMode="auto">
          <a:xfrm>
            <a:off x="5387123" y="2934943"/>
            <a:ext cx="533798" cy="2630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hRLB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F2A81F04-381B-4D69-B833-3AF3F7861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12" y="497742"/>
            <a:ext cx="11712575" cy="345757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MINI-LINK 6371</a:t>
            </a:r>
            <a:r>
              <a:rPr lang="en-US" sz="4000" dirty="0"/>
              <a:t> –</a:t>
            </a:r>
            <a:r>
              <a:rPr lang="en-US" sz="4000" dirty="0">
                <a:solidFill>
                  <a:schemeClr val="tx1"/>
                </a:solidFill>
              </a:rPr>
              <a:t> multiband booster </a:t>
            </a:r>
            <a:r>
              <a:rPr lang="en-US" sz="4000" dirty="0"/>
              <a:t>do </a:t>
            </a:r>
            <a:r>
              <a:rPr lang="en-US" sz="4000" dirty="0" err="1"/>
              <a:t>dvou</a:t>
            </a:r>
            <a:r>
              <a:rPr lang="en-US" sz="4000" dirty="0"/>
              <a:t> </a:t>
            </a:r>
            <a:r>
              <a:rPr lang="en-US" sz="4000" dirty="0" err="1"/>
              <a:t>směrů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75562137-AC20-4FFE-AEC3-A357B825B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55" y="3917146"/>
            <a:ext cx="827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 GBE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9E35CCD-B4E8-4B2A-9147-C0E46716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673" y="3207677"/>
            <a:ext cx="1088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Koaxiální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kabel</a:t>
            </a:r>
            <a:endParaRPr lang="en-US" altLang="sv-SE" sz="1400" dirty="0">
              <a:solidFill>
                <a:srgbClr val="58585A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DFEC1D0-4918-41D3-A0E2-8DB182F3225F}"/>
              </a:ext>
            </a:extLst>
          </p:cNvPr>
          <p:cNvSpPr/>
          <p:nvPr/>
        </p:nvSpPr>
        <p:spPr bwMode="auto">
          <a:xfrm>
            <a:off x="3601314" y="3330054"/>
            <a:ext cx="1812510" cy="737001"/>
          </a:xfrm>
          <a:custGeom>
            <a:avLst/>
            <a:gdLst>
              <a:gd name="connsiteX0" fmla="*/ 15344 w 2222246"/>
              <a:gd name="connsiteY0" fmla="*/ 0 h 737001"/>
              <a:gd name="connsiteX1" fmla="*/ 206412 w 2222246"/>
              <a:gd name="connsiteY1" fmla="*/ 436728 h 737001"/>
              <a:gd name="connsiteX2" fmla="*/ 1462006 w 2222246"/>
              <a:gd name="connsiteY2" fmla="*/ 736979 h 737001"/>
              <a:gd name="connsiteX3" fmla="*/ 2117099 w 2222246"/>
              <a:gd name="connsiteY3" fmla="*/ 450376 h 737001"/>
              <a:gd name="connsiteX4" fmla="*/ 2212633 w 2222246"/>
              <a:gd name="connsiteY4" fmla="*/ 27295 h 73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246" h="737001">
                <a:moveTo>
                  <a:pt x="15344" y="0"/>
                </a:moveTo>
                <a:cubicBezTo>
                  <a:pt x="-9677" y="156949"/>
                  <a:pt x="-34698" y="313898"/>
                  <a:pt x="206412" y="436728"/>
                </a:cubicBezTo>
                <a:cubicBezTo>
                  <a:pt x="447522" y="559558"/>
                  <a:pt x="1143558" y="734704"/>
                  <a:pt x="1462006" y="736979"/>
                </a:cubicBezTo>
                <a:cubicBezTo>
                  <a:pt x="1780454" y="739254"/>
                  <a:pt x="1991995" y="568657"/>
                  <a:pt x="2117099" y="450376"/>
                </a:cubicBezTo>
                <a:cubicBezTo>
                  <a:pt x="2242203" y="332095"/>
                  <a:pt x="2227418" y="179695"/>
                  <a:pt x="2212633" y="2729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76C7918-084A-4DBE-9260-41722051BBE9}"/>
              </a:ext>
            </a:extLst>
          </p:cNvPr>
          <p:cNvSpPr/>
          <p:nvPr/>
        </p:nvSpPr>
        <p:spPr bwMode="auto">
          <a:xfrm>
            <a:off x="5629620" y="3257550"/>
            <a:ext cx="2089432" cy="809746"/>
          </a:xfrm>
          <a:custGeom>
            <a:avLst/>
            <a:gdLst>
              <a:gd name="connsiteX0" fmla="*/ 0 w 2185027"/>
              <a:gd name="connsiteY0" fmla="*/ 114300 h 809746"/>
              <a:gd name="connsiteX1" fmla="*/ 276225 w 2185027"/>
              <a:gd name="connsiteY1" fmla="*/ 600075 h 809746"/>
              <a:gd name="connsiteX2" fmla="*/ 1257300 w 2185027"/>
              <a:gd name="connsiteY2" fmla="*/ 809625 h 809746"/>
              <a:gd name="connsiteX3" fmla="*/ 2076450 w 2185027"/>
              <a:gd name="connsiteY3" fmla="*/ 619125 h 809746"/>
              <a:gd name="connsiteX4" fmla="*/ 2152650 w 2185027"/>
              <a:gd name="connsiteY4" fmla="*/ 0 h 80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027" h="809746">
                <a:moveTo>
                  <a:pt x="0" y="114300"/>
                </a:moveTo>
                <a:cubicBezTo>
                  <a:pt x="33337" y="299243"/>
                  <a:pt x="66675" y="484187"/>
                  <a:pt x="276225" y="600075"/>
                </a:cubicBezTo>
                <a:cubicBezTo>
                  <a:pt x="485775" y="715963"/>
                  <a:pt x="957263" y="806450"/>
                  <a:pt x="1257300" y="809625"/>
                </a:cubicBezTo>
                <a:cubicBezTo>
                  <a:pt x="1557338" y="812800"/>
                  <a:pt x="1927225" y="754062"/>
                  <a:pt x="2076450" y="619125"/>
                </a:cubicBezTo>
                <a:cubicBezTo>
                  <a:pt x="2225675" y="484188"/>
                  <a:pt x="2189162" y="242094"/>
                  <a:pt x="215265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9D0C12A-026C-483F-B71D-940229CD9D3E}"/>
              </a:ext>
            </a:extLst>
          </p:cNvPr>
          <p:cNvSpPr/>
          <p:nvPr/>
        </p:nvSpPr>
        <p:spPr bwMode="auto">
          <a:xfrm>
            <a:off x="4095750" y="3219450"/>
            <a:ext cx="1751507" cy="555018"/>
          </a:xfrm>
          <a:custGeom>
            <a:avLst/>
            <a:gdLst>
              <a:gd name="connsiteX0" fmla="*/ 0 w 1751507"/>
              <a:gd name="connsiteY0" fmla="*/ 0 h 555018"/>
              <a:gd name="connsiteX1" fmla="*/ 638175 w 1751507"/>
              <a:gd name="connsiteY1" fmla="*/ 533400 h 555018"/>
              <a:gd name="connsiteX2" fmla="*/ 1638300 w 1751507"/>
              <a:gd name="connsiteY2" fmla="*/ 419100 h 555018"/>
              <a:gd name="connsiteX3" fmla="*/ 1685925 w 1751507"/>
              <a:gd name="connsiteY3" fmla="*/ 123825 h 55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507" h="555018">
                <a:moveTo>
                  <a:pt x="0" y="0"/>
                </a:moveTo>
                <a:cubicBezTo>
                  <a:pt x="182562" y="231775"/>
                  <a:pt x="365125" y="463550"/>
                  <a:pt x="638175" y="533400"/>
                </a:cubicBezTo>
                <a:cubicBezTo>
                  <a:pt x="911225" y="603250"/>
                  <a:pt x="1463675" y="487362"/>
                  <a:pt x="1638300" y="419100"/>
                </a:cubicBezTo>
                <a:cubicBezTo>
                  <a:pt x="1812925" y="350838"/>
                  <a:pt x="1749425" y="237331"/>
                  <a:pt x="1685925" y="12382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1AADF3F-7D49-4863-84D7-963D1C91C921}"/>
              </a:ext>
            </a:extLst>
          </p:cNvPr>
          <p:cNvSpPr/>
          <p:nvPr/>
        </p:nvSpPr>
        <p:spPr bwMode="auto">
          <a:xfrm>
            <a:off x="5864123" y="3133725"/>
            <a:ext cx="1298827" cy="601627"/>
          </a:xfrm>
          <a:custGeom>
            <a:avLst/>
            <a:gdLst>
              <a:gd name="connsiteX0" fmla="*/ 3277 w 1298827"/>
              <a:gd name="connsiteY0" fmla="*/ 190500 h 601627"/>
              <a:gd name="connsiteX1" fmla="*/ 117577 w 1298827"/>
              <a:gd name="connsiteY1" fmla="*/ 438150 h 601627"/>
              <a:gd name="connsiteX2" fmla="*/ 774802 w 1298827"/>
              <a:gd name="connsiteY2" fmla="*/ 600075 h 601627"/>
              <a:gd name="connsiteX3" fmla="*/ 1212952 w 1298827"/>
              <a:gd name="connsiteY3" fmla="*/ 342900 h 601627"/>
              <a:gd name="connsiteX4" fmla="*/ 1298677 w 1298827"/>
              <a:gd name="connsiteY4" fmla="*/ 0 h 60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827" h="601627">
                <a:moveTo>
                  <a:pt x="3277" y="190500"/>
                </a:moveTo>
                <a:cubicBezTo>
                  <a:pt x="-3867" y="280194"/>
                  <a:pt x="-11010" y="369888"/>
                  <a:pt x="117577" y="438150"/>
                </a:cubicBezTo>
                <a:cubicBezTo>
                  <a:pt x="246164" y="506412"/>
                  <a:pt x="592240" y="615950"/>
                  <a:pt x="774802" y="600075"/>
                </a:cubicBezTo>
                <a:cubicBezTo>
                  <a:pt x="957364" y="584200"/>
                  <a:pt x="1125640" y="442913"/>
                  <a:pt x="1212952" y="342900"/>
                </a:cubicBezTo>
                <a:cubicBezTo>
                  <a:pt x="1300265" y="242888"/>
                  <a:pt x="1299471" y="121444"/>
                  <a:pt x="1298677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1966CDC9-4769-473B-A49D-0B5BF197E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271" y="4099095"/>
            <a:ext cx="827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 GBE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CD55F6-DE5D-4CFC-9767-163CACFC41F9}"/>
              </a:ext>
            </a:extLst>
          </p:cNvPr>
          <p:cNvCxnSpPr>
            <a:cxnSpLocks/>
          </p:cNvCxnSpPr>
          <p:nvPr/>
        </p:nvCxnSpPr>
        <p:spPr bwMode="auto">
          <a:xfrm>
            <a:off x="5572470" y="3371030"/>
            <a:ext cx="0" cy="7473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 Box 4">
            <a:extLst>
              <a:ext uri="{FF2B5EF4-FFF2-40B4-BE49-F238E27FC236}">
                <a16:creationId xmlns:a16="http://schemas.microsoft.com/office/drawing/2014/main" id="{967C752D-FBC2-4432-8F5C-318FF3A7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503" y="4422754"/>
            <a:ext cx="9675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1/10 GBE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2A20A176-AC22-4398-AF03-691065B03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952" y="4041965"/>
            <a:ext cx="1102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1000BaseT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7F33ADB6-8661-4601-8CCE-0AE31DA3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667" y="1957935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6363 / 6365</a:t>
            </a: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0DD75498-EC5C-47DF-949C-2BDA615859BD}"/>
              </a:ext>
            </a:extLst>
          </p:cNvPr>
          <p:cNvSpPr>
            <a:spLocks/>
          </p:cNvSpPr>
          <p:nvPr/>
        </p:nvSpPr>
        <p:spPr bwMode="auto">
          <a:xfrm rot="17294629">
            <a:off x="1891381" y="1202757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E95C38"/>
          </a:solidFill>
          <a:ln w="12700" cap="flat" cmpd="sng" algn="ctr">
            <a:solidFill>
              <a:srgbClr val="E95C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CB1F600D-5506-4A07-891D-124554BDDEB1}"/>
              </a:ext>
            </a:extLst>
          </p:cNvPr>
          <p:cNvSpPr>
            <a:spLocks/>
          </p:cNvSpPr>
          <p:nvPr/>
        </p:nvSpPr>
        <p:spPr bwMode="auto">
          <a:xfrm rot="17395977">
            <a:off x="1644602" y="1626454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C2C3C4"/>
          </a:solidFill>
          <a:ln w="12700" cap="flat" cmpd="sng" algn="ctr">
            <a:solidFill>
              <a:srgbClr val="C2C3C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C84DFF55-CB4E-44F7-BD10-DE2A8203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183" y="3338808"/>
            <a:ext cx="15068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6352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BE052753-412A-4524-9FD8-3C682411C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732" y="3202102"/>
            <a:ext cx="1088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Koaxiální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kabel</a:t>
            </a:r>
            <a:endParaRPr lang="en-US" altLang="sv-SE" sz="1400" dirty="0">
              <a:solidFill>
                <a:srgbClr val="58585A"/>
              </a:solidFill>
            </a:endParaRPr>
          </a:p>
        </p:txBody>
      </p:sp>
      <p:sp>
        <p:nvSpPr>
          <p:cNvPr id="50" name="Text Box 16">
            <a:extLst>
              <a:ext uri="{FF2B5EF4-FFF2-40B4-BE49-F238E27FC236}">
                <a16:creationId xmlns:a16="http://schemas.microsoft.com/office/drawing/2014/main" id="{4F3B0E34-CA30-4C29-A690-05B36E5C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728" y="2534938"/>
            <a:ext cx="25891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>
                <a:solidFill>
                  <a:srgbClr val="58585A"/>
                </a:solidFill>
              </a:rPr>
              <a:t>E-Band 125 </a:t>
            </a:r>
            <a:r>
              <a:rPr lang="en-US" altLang="sv-SE" sz="1200" dirty="0" err="1">
                <a:solidFill>
                  <a:srgbClr val="58585A"/>
                </a:solidFill>
              </a:rPr>
              <a:t>až</a:t>
            </a:r>
            <a:r>
              <a:rPr lang="en-US" altLang="sv-SE" sz="1200" dirty="0">
                <a:solidFill>
                  <a:srgbClr val="58585A"/>
                </a:solidFill>
              </a:rPr>
              <a:t>  2000 MHz </a:t>
            </a:r>
            <a:r>
              <a:rPr lang="en-US" altLang="sv-SE" sz="1200" dirty="0" err="1">
                <a:solidFill>
                  <a:srgbClr val="58585A"/>
                </a:solidFill>
              </a:rPr>
              <a:t>kanál</a:t>
            </a: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 err="1">
                <a:solidFill>
                  <a:srgbClr val="58585A"/>
                </a:solidFill>
              </a:rPr>
              <a:t>Standardní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pásmo</a:t>
            </a:r>
            <a:r>
              <a:rPr lang="en-US" altLang="sv-SE" sz="1200" dirty="0">
                <a:solidFill>
                  <a:srgbClr val="58585A"/>
                </a:solidFill>
              </a:rPr>
              <a:t> 7 – 112MHz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BAC85E-5986-490C-87E1-E9A8A12E73EE}"/>
              </a:ext>
            </a:extLst>
          </p:cNvPr>
          <p:cNvSpPr txBox="1"/>
          <p:nvPr/>
        </p:nvSpPr>
        <p:spPr>
          <a:xfrm>
            <a:off x="221555" y="4840938"/>
            <a:ext cx="8810780" cy="142573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en-US" sz="1600" dirty="0"/>
              <a:t>MINI-LINK 6371 – </a:t>
            </a:r>
            <a:r>
              <a:rPr lang="en-US" sz="1600" dirty="0" err="1"/>
              <a:t>jednotka</a:t>
            </a:r>
            <a:r>
              <a:rPr lang="en-US" sz="1600" dirty="0"/>
              <a:t> pro </a:t>
            </a:r>
            <a:r>
              <a:rPr lang="en-US" sz="1600" dirty="0" err="1"/>
              <a:t>vnější</a:t>
            </a:r>
            <a:r>
              <a:rPr lang="en-US" sz="1600" dirty="0"/>
              <a:t> </a:t>
            </a:r>
            <a:r>
              <a:rPr lang="en-US" sz="1600" dirty="0" err="1"/>
              <a:t>instalaci</a:t>
            </a:r>
            <a:endParaRPr lang="en-US" sz="1600" dirty="0"/>
          </a:p>
          <a:p>
            <a:r>
              <a:rPr lang="en-US" sz="1600" dirty="0"/>
              <a:t>Multiband </a:t>
            </a:r>
            <a:r>
              <a:rPr lang="en-US" sz="1600" dirty="0" err="1"/>
              <a:t>konfigurace</a:t>
            </a:r>
            <a:r>
              <a:rPr lang="en-US" sz="1600" dirty="0"/>
              <a:t> do </a:t>
            </a:r>
            <a:r>
              <a:rPr lang="en-US" sz="1600" dirty="0" err="1"/>
              <a:t>dvou</a:t>
            </a:r>
            <a:r>
              <a:rPr lang="en-US" sz="1600" dirty="0"/>
              <a:t> </a:t>
            </a:r>
            <a:r>
              <a:rPr lang="en-US" sz="1600" dirty="0" err="1"/>
              <a:t>směrů</a:t>
            </a:r>
            <a:r>
              <a:rPr lang="en-US" sz="1600" dirty="0"/>
              <a:t> – pro </a:t>
            </a:r>
            <a:r>
              <a:rPr lang="en-US" sz="1600" dirty="0" err="1"/>
              <a:t>agregační</a:t>
            </a:r>
            <a:r>
              <a:rPr lang="en-US" sz="1600" dirty="0"/>
              <a:t> </a:t>
            </a:r>
            <a:r>
              <a:rPr lang="en-US" sz="1600" dirty="0" err="1"/>
              <a:t>uzel</a:t>
            </a:r>
            <a:r>
              <a:rPr lang="en-US" sz="1600" dirty="0"/>
              <a:t>,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opakovač</a:t>
            </a:r>
            <a:r>
              <a:rPr lang="en-US" sz="1600" dirty="0"/>
              <a:t> s </a:t>
            </a:r>
            <a:r>
              <a:rPr lang="en-US" sz="1600" dirty="0" err="1"/>
              <a:t>lokálním</a:t>
            </a:r>
            <a:r>
              <a:rPr lang="en-US" sz="1600" dirty="0"/>
              <a:t> </a:t>
            </a:r>
            <a:r>
              <a:rPr lang="en-US" sz="1600" dirty="0" err="1"/>
              <a:t>příspěvkem</a:t>
            </a:r>
            <a:endParaRPr lang="en-US" sz="1600" dirty="0"/>
          </a:p>
          <a:p>
            <a:r>
              <a:rPr lang="en-US" sz="1600" dirty="0" err="1"/>
              <a:t>Sdružení</a:t>
            </a:r>
            <a:r>
              <a:rPr lang="en-US" sz="1600" dirty="0"/>
              <a:t> </a:t>
            </a:r>
            <a:r>
              <a:rPr lang="en-US" sz="1600" dirty="0" err="1"/>
              <a:t>provozu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standardním</a:t>
            </a:r>
            <a:r>
              <a:rPr lang="en-US" sz="1600" dirty="0"/>
              <a:t> </a:t>
            </a:r>
            <a:r>
              <a:rPr lang="en-US" sz="1600" dirty="0" err="1"/>
              <a:t>pásmem</a:t>
            </a:r>
            <a:r>
              <a:rPr lang="en-US" sz="1600" dirty="0"/>
              <a:t> a E </a:t>
            </a:r>
            <a:r>
              <a:rPr lang="en-US" sz="1600" dirty="0" err="1"/>
              <a:t>pásmem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první</a:t>
            </a:r>
            <a:r>
              <a:rPr lang="en-US" sz="1600" dirty="0"/>
              <a:t> </a:t>
            </a:r>
            <a:r>
              <a:rPr lang="en-US" sz="1600" dirty="0" err="1"/>
              <a:t>vrstvě</a:t>
            </a:r>
            <a:r>
              <a:rPr lang="en-US" sz="1600" dirty="0"/>
              <a:t> </a:t>
            </a:r>
            <a:r>
              <a:rPr lang="en-US" sz="1600" dirty="0" err="1"/>
              <a:t>pomocí</a:t>
            </a:r>
            <a:r>
              <a:rPr lang="en-US" sz="1600" dirty="0"/>
              <a:t> </a:t>
            </a:r>
            <a:r>
              <a:rPr lang="en-US" sz="1600" dirty="0" err="1"/>
              <a:t>hRLB</a:t>
            </a:r>
            <a:endParaRPr lang="en-US" sz="1600" dirty="0"/>
          </a:p>
          <a:p>
            <a:r>
              <a:rPr lang="en-US" sz="1600" dirty="0" err="1"/>
              <a:t>Kapacita</a:t>
            </a:r>
            <a:r>
              <a:rPr lang="en-US" sz="1600" dirty="0"/>
              <a:t> </a:t>
            </a:r>
            <a:r>
              <a:rPr lang="en-US" sz="1600" dirty="0" err="1"/>
              <a:t>až</a:t>
            </a:r>
            <a:r>
              <a:rPr lang="en-US" sz="1600" dirty="0"/>
              <a:t> 10GBit/s</a:t>
            </a:r>
          </a:p>
          <a:p>
            <a:r>
              <a:rPr lang="en-US" sz="1600" dirty="0" err="1"/>
              <a:t>Funkce</a:t>
            </a:r>
            <a:r>
              <a:rPr lang="en-US" sz="1600" dirty="0"/>
              <a:t> L2 </a:t>
            </a:r>
            <a:r>
              <a:rPr lang="en-US" sz="1600" dirty="0" err="1"/>
              <a:t>přepínače</a:t>
            </a:r>
            <a:r>
              <a:rPr lang="en-US" sz="1600" dirty="0"/>
              <a:t> i L3 </a:t>
            </a:r>
            <a:r>
              <a:rPr lang="en-US" sz="1600" dirty="0" err="1"/>
              <a:t>směrovače</a:t>
            </a:r>
            <a:endParaRPr lang="en-US" sz="1600" dirty="0"/>
          </a:p>
        </p:txBody>
      </p:sp>
      <p:sp>
        <p:nvSpPr>
          <p:cNvPr id="54" name="Freeform 4">
            <a:extLst>
              <a:ext uri="{FF2B5EF4-FFF2-40B4-BE49-F238E27FC236}">
                <a16:creationId xmlns:a16="http://schemas.microsoft.com/office/drawing/2014/main" id="{90029355-1E7F-4937-8C4E-9F0E57E5FE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91096" y="2401366"/>
            <a:ext cx="344430" cy="495965"/>
          </a:xfrm>
          <a:custGeom>
            <a:avLst/>
            <a:gdLst>
              <a:gd name="T0" fmla="*/ 162410982 w 409"/>
              <a:gd name="T1" fmla="*/ 23323976 h 589"/>
              <a:gd name="T2" fmla="*/ 146593937 w 409"/>
              <a:gd name="T3" fmla="*/ 0 h 589"/>
              <a:gd name="T4" fmla="*/ 0 w 409"/>
              <a:gd name="T5" fmla="*/ 15762989 h 589"/>
              <a:gd name="T6" fmla="*/ 15794570 w 409"/>
              <a:gd name="T7" fmla="*/ 233510122 h 589"/>
              <a:gd name="T8" fmla="*/ 162410982 w 409"/>
              <a:gd name="T9" fmla="*/ 217729586 h 589"/>
              <a:gd name="T10" fmla="*/ 159195943 w 409"/>
              <a:gd name="T11" fmla="*/ 32891532 h 589"/>
              <a:gd name="T12" fmla="*/ 155993742 w 409"/>
              <a:gd name="T13" fmla="*/ 217729586 h 589"/>
              <a:gd name="T14" fmla="*/ 15794570 w 409"/>
              <a:gd name="T15" fmla="*/ 227087625 h 589"/>
              <a:gd name="T16" fmla="*/ 6417240 w 409"/>
              <a:gd name="T17" fmla="*/ 15762989 h 589"/>
              <a:gd name="T18" fmla="*/ 146593937 w 409"/>
              <a:gd name="T19" fmla="*/ 6412524 h 589"/>
              <a:gd name="T20" fmla="*/ 155993742 w 409"/>
              <a:gd name="T21" fmla="*/ 23323976 h 589"/>
              <a:gd name="T22" fmla="*/ 126526779 w 409"/>
              <a:gd name="T23" fmla="*/ 60615059 h 589"/>
              <a:gd name="T24" fmla="*/ 129751375 w 409"/>
              <a:gd name="T25" fmla="*/ 57428750 h 589"/>
              <a:gd name="T26" fmla="*/ 128605845 w 409"/>
              <a:gd name="T27" fmla="*/ 31694851 h 589"/>
              <a:gd name="T28" fmla="*/ 103200529 w 409"/>
              <a:gd name="T29" fmla="*/ 30906154 h 589"/>
              <a:gd name="T30" fmla="*/ 103200529 w 409"/>
              <a:gd name="T31" fmla="*/ 37226346 h 589"/>
              <a:gd name="T32" fmla="*/ 78639573 w 409"/>
              <a:gd name="T33" fmla="*/ 77414655 h 589"/>
              <a:gd name="T34" fmla="*/ 54451129 w 409"/>
              <a:gd name="T35" fmla="*/ 37226346 h 589"/>
              <a:gd name="T36" fmla="*/ 54451129 w 409"/>
              <a:gd name="T37" fmla="*/ 30906154 h 589"/>
              <a:gd name="T38" fmla="*/ 28899125 w 409"/>
              <a:gd name="T39" fmla="*/ 31694851 h 589"/>
              <a:gd name="T40" fmla="*/ 27748768 w 409"/>
              <a:gd name="T41" fmla="*/ 57428750 h 589"/>
              <a:gd name="T42" fmla="*/ 34079939 w 409"/>
              <a:gd name="T43" fmla="*/ 57428750 h 589"/>
              <a:gd name="T44" fmla="*/ 74301026 w 409"/>
              <a:gd name="T45" fmla="*/ 81589617 h 589"/>
              <a:gd name="T46" fmla="*/ 34079939 w 409"/>
              <a:gd name="T47" fmla="*/ 106279832 h 589"/>
              <a:gd name="T48" fmla="*/ 27748768 w 409"/>
              <a:gd name="T49" fmla="*/ 106279832 h 589"/>
              <a:gd name="T50" fmla="*/ 27748768 w 409"/>
              <a:gd name="T51" fmla="*/ 129576725 h 589"/>
              <a:gd name="T52" fmla="*/ 30951150 w 409"/>
              <a:gd name="T53" fmla="*/ 132798796 h 589"/>
              <a:gd name="T54" fmla="*/ 57490824 w 409"/>
              <a:gd name="T55" fmla="*/ 129576725 h 589"/>
              <a:gd name="T56" fmla="*/ 38503333 w 409"/>
              <a:gd name="T57" fmla="*/ 126377633 h 589"/>
              <a:gd name="T58" fmla="*/ 118638948 w 409"/>
              <a:gd name="T59" fmla="*/ 126377633 h 589"/>
              <a:gd name="T60" fmla="*/ 99987637 w 409"/>
              <a:gd name="T61" fmla="*/ 129576725 h 589"/>
              <a:gd name="T62" fmla="*/ 103200529 w 409"/>
              <a:gd name="T63" fmla="*/ 132798796 h 589"/>
              <a:gd name="T64" fmla="*/ 128605845 w 409"/>
              <a:gd name="T65" fmla="*/ 131654123 h 589"/>
              <a:gd name="T66" fmla="*/ 129751375 w 409"/>
              <a:gd name="T67" fmla="*/ 106279832 h 589"/>
              <a:gd name="T68" fmla="*/ 123549407 w 409"/>
              <a:gd name="T69" fmla="*/ 106279832 h 589"/>
              <a:gd name="T70" fmla="*/ 83348355 w 409"/>
              <a:gd name="T71" fmla="*/ 81589617 h 589"/>
              <a:gd name="T72" fmla="*/ 123549407 w 409"/>
              <a:gd name="T73" fmla="*/ 57428750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sz="800" dirty="0"/>
          </a:p>
        </p:txBody>
      </p:sp>
      <p:sp>
        <p:nvSpPr>
          <p:cNvPr id="55" name="Text Box 5">
            <a:extLst>
              <a:ext uri="{FF2B5EF4-FFF2-40B4-BE49-F238E27FC236}">
                <a16:creationId xmlns:a16="http://schemas.microsoft.com/office/drawing/2014/main" id="{E2035BA1-3114-4D08-9F2A-A599C0955BE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70272" y="2733869"/>
            <a:ext cx="567718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00285F"/>
                </a:solidFill>
                <a:ea typeface="MS PGothic" panose="020B0600070205080204" pitchFamily="34" charset="-128"/>
              </a:rPr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146137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6C5F5-0DA9-49ED-AB74-B32DD168B8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0693" y="1525013"/>
            <a:ext cx="2391642" cy="2309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913D3-ED79-43B1-A5DC-076EA9DE71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006" y="1520546"/>
            <a:ext cx="2266086" cy="2353944"/>
          </a:xfrm>
          <a:prstGeom prst="rect">
            <a:avLst/>
          </a:prstGeom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F96D0309-CECD-430D-B83E-B7E97B70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716" y="1985826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6363 / 6365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7553BDBA-5CB7-4ABE-8968-DBAC611FE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966" y="3377198"/>
            <a:ext cx="15068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6352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FF998C5-5D92-45AB-8D6F-44671385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33" y="1308963"/>
            <a:ext cx="2266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Dvoupásmová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anténa</a:t>
            </a:r>
            <a:r>
              <a:rPr lang="en-US" altLang="sv-SE" sz="1400" dirty="0">
                <a:solidFill>
                  <a:srgbClr val="58585A"/>
                </a:solidFill>
              </a:rPr>
              <a:t> (18/80GHz)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81A23D04-4E24-466E-9BBB-65BB8C56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98" y="1330078"/>
            <a:ext cx="2266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Dvoupásmová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anténa</a:t>
            </a:r>
            <a:r>
              <a:rPr lang="en-US" altLang="sv-SE" sz="1400" dirty="0">
                <a:solidFill>
                  <a:srgbClr val="58585A"/>
                </a:solidFill>
              </a:rPr>
              <a:t> (18/80GHz)</a:t>
            </a: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C48F094A-00C0-4656-8FB5-B8A7A6D71EA7}"/>
              </a:ext>
            </a:extLst>
          </p:cNvPr>
          <p:cNvSpPr>
            <a:spLocks/>
          </p:cNvSpPr>
          <p:nvPr/>
        </p:nvSpPr>
        <p:spPr bwMode="auto">
          <a:xfrm rot="3777015">
            <a:off x="9288656" y="1231081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E95C38"/>
          </a:solidFill>
          <a:ln w="12700" cap="flat" cmpd="sng" algn="ctr">
            <a:solidFill>
              <a:srgbClr val="E95C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633A6684-0CBE-42D4-A9B1-CB0B18F7257D}"/>
              </a:ext>
            </a:extLst>
          </p:cNvPr>
          <p:cNvSpPr>
            <a:spLocks/>
          </p:cNvSpPr>
          <p:nvPr/>
        </p:nvSpPr>
        <p:spPr bwMode="auto">
          <a:xfrm rot="3878363">
            <a:off x="9536410" y="1617031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C2C3C4"/>
          </a:solidFill>
          <a:ln w="12700" cap="flat" cmpd="sng" algn="ctr">
            <a:solidFill>
              <a:srgbClr val="C2C3C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642145BD-9F76-4208-8569-5DB4848F5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291" y="2306532"/>
            <a:ext cx="25891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>
                <a:solidFill>
                  <a:srgbClr val="58585A"/>
                </a:solidFill>
              </a:rPr>
              <a:t>E-Band 62.5 </a:t>
            </a:r>
            <a:r>
              <a:rPr lang="en-US" altLang="sv-SE" sz="1200" dirty="0" err="1">
                <a:solidFill>
                  <a:srgbClr val="58585A"/>
                </a:solidFill>
              </a:rPr>
              <a:t>až</a:t>
            </a:r>
            <a:r>
              <a:rPr lang="en-US" altLang="sv-SE" sz="1200" dirty="0">
                <a:solidFill>
                  <a:srgbClr val="58585A"/>
                </a:solidFill>
              </a:rPr>
              <a:t>  2000 MHz </a:t>
            </a:r>
            <a:r>
              <a:rPr lang="en-US" altLang="sv-SE" sz="1200" dirty="0" err="1">
                <a:solidFill>
                  <a:srgbClr val="58585A"/>
                </a:solidFill>
              </a:rPr>
              <a:t>kanál</a:t>
            </a: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 err="1">
                <a:solidFill>
                  <a:srgbClr val="58585A"/>
                </a:solidFill>
              </a:rPr>
              <a:t>Standardní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pásmo</a:t>
            </a:r>
            <a:r>
              <a:rPr lang="en-US" altLang="sv-SE" sz="1200" dirty="0">
                <a:solidFill>
                  <a:srgbClr val="58585A"/>
                </a:solidFill>
              </a:rPr>
              <a:t> 7 – 112MHz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C776C691-4E43-4C6F-BE6F-FF26EA18B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100" y="3105836"/>
            <a:ext cx="176889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 err="1">
                <a:solidFill>
                  <a:srgbClr val="58585A"/>
                </a:solidFill>
              </a:rPr>
              <a:t>Ethernetové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rámce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směrovány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mezi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obě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rádia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F2A81F04-381B-4D69-B833-3AF3F7861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12" y="497742"/>
            <a:ext cx="11712575" cy="3457575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MINI-LINK 6651/4</a:t>
            </a:r>
            <a:r>
              <a:rPr lang="en-US" sz="4000" dirty="0"/>
              <a:t> –</a:t>
            </a:r>
            <a:r>
              <a:rPr lang="en-US" sz="4000" dirty="0">
                <a:solidFill>
                  <a:schemeClr val="tx1"/>
                </a:solidFill>
              </a:rPr>
              <a:t> multiband booster </a:t>
            </a:r>
            <a:r>
              <a:rPr lang="en-US" sz="4000" dirty="0"/>
              <a:t>do </a:t>
            </a:r>
            <a:r>
              <a:rPr lang="en-US" sz="4000" dirty="0" err="1"/>
              <a:t>dvou</a:t>
            </a:r>
            <a:r>
              <a:rPr lang="en-US" sz="4000" dirty="0"/>
              <a:t> </a:t>
            </a:r>
            <a:r>
              <a:rPr lang="en-US" sz="4000" dirty="0" err="1"/>
              <a:t>směrů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75562137-AC20-4FFE-AEC3-A357B825B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55" y="3917146"/>
            <a:ext cx="827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 GBE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9E35CCD-B4E8-4B2A-9147-C0E46716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673" y="3207677"/>
            <a:ext cx="1088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Koaxiální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kabel</a:t>
            </a:r>
            <a:endParaRPr lang="en-US" altLang="sv-SE" sz="1400" dirty="0">
              <a:solidFill>
                <a:srgbClr val="58585A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967C752D-FBC2-4432-8F5C-318FF3A7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503" y="4422754"/>
            <a:ext cx="9675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1/10 GBE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2A20A176-AC22-4398-AF03-691065B03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952" y="4041965"/>
            <a:ext cx="1102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1000BaseT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7F33ADB6-8661-4601-8CCE-0AE31DA3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667" y="1957935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6363 / 6365</a:t>
            </a: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0DD75498-EC5C-47DF-949C-2BDA615859BD}"/>
              </a:ext>
            </a:extLst>
          </p:cNvPr>
          <p:cNvSpPr>
            <a:spLocks/>
          </p:cNvSpPr>
          <p:nvPr/>
        </p:nvSpPr>
        <p:spPr bwMode="auto">
          <a:xfrm rot="17294629">
            <a:off x="1891381" y="1202757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E95C38"/>
          </a:solidFill>
          <a:ln w="12700" cap="flat" cmpd="sng" algn="ctr">
            <a:solidFill>
              <a:srgbClr val="E95C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CB1F600D-5506-4A07-891D-124554BDDEB1}"/>
              </a:ext>
            </a:extLst>
          </p:cNvPr>
          <p:cNvSpPr>
            <a:spLocks/>
          </p:cNvSpPr>
          <p:nvPr/>
        </p:nvSpPr>
        <p:spPr bwMode="auto">
          <a:xfrm rot="17395977">
            <a:off x="1644602" y="1626454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C2C3C4"/>
          </a:solidFill>
          <a:ln w="12700" cap="flat" cmpd="sng" algn="ctr">
            <a:solidFill>
              <a:srgbClr val="C2C3C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C84DFF55-CB4E-44F7-BD10-DE2A8203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183" y="3338808"/>
            <a:ext cx="15068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6352</a:t>
            </a:r>
          </a:p>
        </p:txBody>
      </p:sp>
      <p:sp>
        <p:nvSpPr>
          <p:cNvPr id="50" name="Text Box 16">
            <a:extLst>
              <a:ext uri="{FF2B5EF4-FFF2-40B4-BE49-F238E27FC236}">
                <a16:creationId xmlns:a16="http://schemas.microsoft.com/office/drawing/2014/main" id="{4F3B0E34-CA30-4C29-A690-05B36E5C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728" y="2534938"/>
            <a:ext cx="25891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>
                <a:solidFill>
                  <a:srgbClr val="58585A"/>
                </a:solidFill>
              </a:rPr>
              <a:t>E-Band 62.5 </a:t>
            </a:r>
            <a:r>
              <a:rPr lang="en-US" altLang="sv-SE" sz="1200" dirty="0" err="1">
                <a:solidFill>
                  <a:srgbClr val="58585A"/>
                </a:solidFill>
              </a:rPr>
              <a:t>až</a:t>
            </a:r>
            <a:r>
              <a:rPr lang="en-US" altLang="sv-SE" sz="1200" dirty="0">
                <a:solidFill>
                  <a:srgbClr val="58585A"/>
                </a:solidFill>
              </a:rPr>
              <a:t>  2000 MHz </a:t>
            </a:r>
            <a:r>
              <a:rPr lang="en-US" altLang="sv-SE" sz="1200" dirty="0" err="1">
                <a:solidFill>
                  <a:srgbClr val="58585A"/>
                </a:solidFill>
              </a:rPr>
              <a:t>kanál</a:t>
            </a: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 err="1">
                <a:solidFill>
                  <a:srgbClr val="58585A"/>
                </a:solidFill>
              </a:rPr>
              <a:t>Standardní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pásmo</a:t>
            </a:r>
            <a:r>
              <a:rPr lang="en-US" altLang="sv-SE" sz="1200" dirty="0">
                <a:solidFill>
                  <a:srgbClr val="58585A"/>
                </a:solidFill>
              </a:rPr>
              <a:t> 7 – 112MHz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BAC85E-5986-490C-87E1-E9A8A12E73EE}"/>
              </a:ext>
            </a:extLst>
          </p:cNvPr>
          <p:cNvSpPr txBox="1"/>
          <p:nvPr/>
        </p:nvSpPr>
        <p:spPr>
          <a:xfrm>
            <a:off x="5316772" y="5269197"/>
            <a:ext cx="6815643" cy="1542987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en-US" sz="1400" dirty="0"/>
              <a:t>MINI-LINK 6651/4 – </a:t>
            </a:r>
            <a:r>
              <a:rPr lang="en-US" sz="1400" dirty="0" err="1"/>
              <a:t>jednotka</a:t>
            </a:r>
            <a:r>
              <a:rPr lang="en-US" sz="1400" dirty="0"/>
              <a:t> pro </a:t>
            </a:r>
            <a:r>
              <a:rPr lang="en-US" sz="1400" dirty="0" err="1"/>
              <a:t>vnitřní</a:t>
            </a:r>
            <a:r>
              <a:rPr lang="en-US" sz="1400" dirty="0"/>
              <a:t> </a:t>
            </a:r>
            <a:r>
              <a:rPr lang="en-US" sz="1400" dirty="0" err="1"/>
              <a:t>instalaci</a:t>
            </a:r>
            <a:endParaRPr lang="en-US" sz="1400" dirty="0"/>
          </a:p>
          <a:p>
            <a:r>
              <a:rPr lang="en-US" sz="1400" dirty="0"/>
              <a:t>Multiband </a:t>
            </a:r>
            <a:r>
              <a:rPr lang="en-US" sz="1400" dirty="0" err="1"/>
              <a:t>konfigurace</a:t>
            </a:r>
            <a:r>
              <a:rPr lang="en-US" sz="1400" dirty="0"/>
              <a:t> do </a:t>
            </a:r>
            <a:r>
              <a:rPr lang="en-US" sz="1400" dirty="0" err="1"/>
              <a:t>dvou</a:t>
            </a:r>
            <a:r>
              <a:rPr lang="en-US" sz="1400" dirty="0"/>
              <a:t> </a:t>
            </a:r>
            <a:r>
              <a:rPr lang="en-US" sz="1400" dirty="0" err="1"/>
              <a:t>směrů</a:t>
            </a:r>
            <a:r>
              <a:rPr lang="en-US" sz="1400" dirty="0"/>
              <a:t> – pro </a:t>
            </a:r>
            <a:r>
              <a:rPr lang="en-US" sz="1400" dirty="0" err="1"/>
              <a:t>agregační</a:t>
            </a:r>
            <a:r>
              <a:rPr lang="en-US" sz="1400" dirty="0"/>
              <a:t> </a:t>
            </a:r>
            <a:r>
              <a:rPr lang="en-US" sz="1400" dirty="0" err="1"/>
              <a:t>uzel</a:t>
            </a:r>
            <a:r>
              <a:rPr lang="en-US" sz="1400" dirty="0"/>
              <a:t>,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opakovač</a:t>
            </a:r>
            <a:r>
              <a:rPr lang="en-US" sz="1400" dirty="0"/>
              <a:t> s </a:t>
            </a:r>
            <a:r>
              <a:rPr lang="en-US" sz="1400" dirty="0" err="1"/>
              <a:t>lokálním</a:t>
            </a:r>
            <a:r>
              <a:rPr lang="en-US" sz="1400" dirty="0"/>
              <a:t> </a:t>
            </a:r>
            <a:r>
              <a:rPr lang="en-US" sz="1400" dirty="0" err="1"/>
              <a:t>příspěvkem</a:t>
            </a:r>
            <a:endParaRPr lang="en-US" sz="1400" dirty="0"/>
          </a:p>
          <a:p>
            <a:r>
              <a:rPr lang="en-US" sz="1400" dirty="0" err="1"/>
              <a:t>Sdružení</a:t>
            </a:r>
            <a:r>
              <a:rPr lang="en-US" sz="1400" dirty="0"/>
              <a:t> </a:t>
            </a:r>
            <a:r>
              <a:rPr lang="en-US" sz="1400" dirty="0" err="1"/>
              <a:t>provozu</a:t>
            </a:r>
            <a:r>
              <a:rPr lang="en-US" sz="1400" dirty="0"/>
              <a:t> </a:t>
            </a:r>
            <a:r>
              <a:rPr lang="en-US" sz="1400" dirty="0" err="1"/>
              <a:t>mezi</a:t>
            </a:r>
            <a:r>
              <a:rPr lang="en-US" sz="1400" dirty="0"/>
              <a:t> </a:t>
            </a:r>
            <a:r>
              <a:rPr lang="en-US" sz="1400" dirty="0" err="1"/>
              <a:t>standardním</a:t>
            </a:r>
            <a:r>
              <a:rPr lang="en-US" sz="1400" dirty="0"/>
              <a:t> </a:t>
            </a:r>
            <a:r>
              <a:rPr lang="en-US" sz="1400" dirty="0" err="1"/>
              <a:t>pásmem</a:t>
            </a:r>
            <a:r>
              <a:rPr lang="en-US" sz="1400" dirty="0"/>
              <a:t> a E </a:t>
            </a:r>
            <a:r>
              <a:rPr lang="en-US" sz="1400" dirty="0" err="1"/>
              <a:t>pásmem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první</a:t>
            </a:r>
            <a:r>
              <a:rPr lang="en-US" sz="1400" dirty="0"/>
              <a:t> </a:t>
            </a:r>
            <a:r>
              <a:rPr lang="en-US" sz="1400" dirty="0" err="1"/>
              <a:t>vrstvě</a:t>
            </a:r>
            <a:r>
              <a:rPr lang="en-US" sz="1400" dirty="0"/>
              <a:t> </a:t>
            </a:r>
            <a:r>
              <a:rPr lang="en-US" sz="1400" dirty="0" err="1"/>
              <a:t>pomocí</a:t>
            </a:r>
            <a:r>
              <a:rPr lang="en-US" sz="1400" dirty="0"/>
              <a:t> </a:t>
            </a:r>
            <a:r>
              <a:rPr lang="en-US" sz="1400" dirty="0" err="1"/>
              <a:t>hRLB</a:t>
            </a:r>
            <a:endParaRPr lang="en-US" sz="1400" dirty="0"/>
          </a:p>
          <a:p>
            <a:r>
              <a:rPr lang="en-US" sz="1400" dirty="0" err="1"/>
              <a:t>Kapacita</a:t>
            </a:r>
            <a:r>
              <a:rPr lang="en-US" sz="1400" dirty="0"/>
              <a:t> </a:t>
            </a:r>
            <a:r>
              <a:rPr lang="en-US" sz="1400" dirty="0" err="1"/>
              <a:t>až</a:t>
            </a:r>
            <a:r>
              <a:rPr lang="en-US" sz="1400" dirty="0"/>
              <a:t> 10GBit/s</a:t>
            </a:r>
          </a:p>
          <a:p>
            <a:r>
              <a:rPr lang="en-US" sz="1400" dirty="0" err="1"/>
              <a:t>Funkce</a:t>
            </a:r>
            <a:r>
              <a:rPr lang="en-US" sz="1400" dirty="0"/>
              <a:t> L2 </a:t>
            </a:r>
            <a:r>
              <a:rPr lang="en-US" sz="1400" dirty="0" err="1"/>
              <a:t>přepínače</a:t>
            </a:r>
            <a:r>
              <a:rPr lang="en-US" sz="1400" dirty="0"/>
              <a:t> i L3 </a:t>
            </a:r>
            <a:r>
              <a:rPr lang="en-US" sz="1400" dirty="0" err="1"/>
              <a:t>směrovače</a:t>
            </a:r>
            <a:endParaRPr lang="en-US" sz="14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C80FD51-1A6C-4410-A9F9-D5554B9B8E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594" y="4618074"/>
            <a:ext cx="4747990" cy="57302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5A96433-4BA3-417E-940E-B8158A1DF977}"/>
              </a:ext>
            </a:extLst>
          </p:cNvPr>
          <p:cNvSpPr/>
          <p:nvPr/>
        </p:nvSpPr>
        <p:spPr bwMode="auto">
          <a:xfrm>
            <a:off x="5455577" y="3276600"/>
            <a:ext cx="2185302" cy="1609725"/>
          </a:xfrm>
          <a:custGeom>
            <a:avLst/>
            <a:gdLst>
              <a:gd name="connsiteX0" fmla="*/ 2173948 w 2185302"/>
              <a:gd name="connsiteY0" fmla="*/ 0 h 1609725"/>
              <a:gd name="connsiteX1" fmla="*/ 2126323 w 2185302"/>
              <a:gd name="connsiteY1" fmla="*/ 371475 h 1609725"/>
              <a:gd name="connsiteX2" fmla="*/ 1716748 w 2185302"/>
              <a:gd name="connsiteY2" fmla="*/ 838200 h 1609725"/>
              <a:gd name="connsiteX3" fmla="*/ 592798 w 2185302"/>
              <a:gd name="connsiteY3" fmla="*/ 1047750 h 1609725"/>
              <a:gd name="connsiteX4" fmla="*/ 68923 w 2185302"/>
              <a:gd name="connsiteY4" fmla="*/ 1181100 h 1609725"/>
              <a:gd name="connsiteX5" fmla="*/ 21298 w 2185302"/>
              <a:gd name="connsiteY5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302" h="1609725">
                <a:moveTo>
                  <a:pt x="2173948" y="0"/>
                </a:moveTo>
                <a:cubicBezTo>
                  <a:pt x="2188235" y="115887"/>
                  <a:pt x="2202523" y="231775"/>
                  <a:pt x="2126323" y="371475"/>
                </a:cubicBezTo>
                <a:cubicBezTo>
                  <a:pt x="2050123" y="511175"/>
                  <a:pt x="1972336" y="725487"/>
                  <a:pt x="1716748" y="838200"/>
                </a:cubicBezTo>
                <a:cubicBezTo>
                  <a:pt x="1461160" y="950913"/>
                  <a:pt x="867435" y="990600"/>
                  <a:pt x="592798" y="1047750"/>
                </a:cubicBezTo>
                <a:cubicBezTo>
                  <a:pt x="318161" y="1104900"/>
                  <a:pt x="164173" y="1087438"/>
                  <a:pt x="68923" y="1181100"/>
                </a:cubicBezTo>
                <a:cubicBezTo>
                  <a:pt x="-26327" y="1274762"/>
                  <a:pt x="-2515" y="1442243"/>
                  <a:pt x="21298" y="160972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F99186-8721-4D12-BD9C-7E4230C1DCF3}"/>
              </a:ext>
            </a:extLst>
          </p:cNvPr>
          <p:cNvSpPr/>
          <p:nvPr/>
        </p:nvSpPr>
        <p:spPr bwMode="auto">
          <a:xfrm>
            <a:off x="6810375" y="3143250"/>
            <a:ext cx="342900" cy="1733550"/>
          </a:xfrm>
          <a:custGeom>
            <a:avLst/>
            <a:gdLst>
              <a:gd name="connsiteX0" fmla="*/ 342900 w 342900"/>
              <a:gd name="connsiteY0" fmla="*/ 0 h 1733550"/>
              <a:gd name="connsiteX1" fmla="*/ 171450 w 342900"/>
              <a:gd name="connsiteY1" fmla="*/ 638175 h 1733550"/>
              <a:gd name="connsiteX2" fmla="*/ 314325 w 342900"/>
              <a:gd name="connsiteY2" fmla="*/ 1143000 h 1733550"/>
              <a:gd name="connsiteX3" fmla="*/ 0 w 342900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1733550">
                <a:moveTo>
                  <a:pt x="342900" y="0"/>
                </a:moveTo>
                <a:cubicBezTo>
                  <a:pt x="259556" y="223837"/>
                  <a:pt x="176212" y="447675"/>
                  <a:pt x="171450" y="638175"/>
                </a:cubicBezTo>
                <a:cubicBezTo>
                  <a:pt x="166688" y="828675"/>
                  <a:pt x="342900" y="960438"/>
                  <a:pt x="314325" y="1143000"/>
                </a:cubicBezTo>
                <a:cubicBezTo>
                  <a:pt x="285750" y="1325562"/>
                  <a:pt x="12700" y="1616075"/>
                  <a:pt x="0" y="173355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3F3343-EA43-460A-ABC0-47CF8500CC26}"/>
              </a:ext>
            </a:extLst>
          </p:cNvPr>
          <p:cNvSpPr/>
          <p:nvPr/>
        </p:nvSpPr>
        <p:spPr bwMode="auto">
          <a:xfrm>
            <a:off x="4075607" y="3209925"/>
            <a:ext cx="2447864" cy="1676400"/>
          </a:xfrm>
          <a:custGeom>
            <a:avLst/>
            <a:gdLst>
              <a:gd name="connsiteX0" fmla="*/ 10618 w 2447864"/>
              <a:gd name="connsiteY0" fmla="*/ 0 h 1676400"/>
              <a:gd name="connsiteX1" fmla="*/ 124918 w 2447864"/>
              <a:gd name="connsiteY1" fmla="*/ 552450 h 1676400"/>
              <a:gd name="connsiteX2" fmla="*/ 896443 w 2447864"/>
              <a:gd name="connsiteY2" fmla="*/ 971550 h 1676400"/>
              <a:gd name="connsiteX3" fmla="*/ 2315668 w 2447864"/>
              <a:gd name="connsiteY3" fmla="*/ 1181100 h 1676400"/>
              <a:gd name="connsiteX4" fmla="*/ 2401393 w 244786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864" h="1676400">
                <a:moveTo>
                  <a:pt x="10618" y="0"/>
                </a:moveTo>
                <a:cubicBezTo>
                  <a:pt x="-6051" y="195262"/>
                  <a:pt x="-22719" y="390525"/>
                  <a:pt x="124918" y="552450"/>
                </a:cubicBezTo>
                <a:cubicBezTo>
                  <a:pt x="272555" y="714375"/>
                  <a:pt x="531318" y="866775"/>
                  <a:pt x="896443" y="971550"/>
                </a:cubicBezTo>
                <a:cubicBezTo>
                  <a:pt x="1261568" y="1076325"/>
                  <a:pt x="2064843" y="1063625"/>
                  <a:pt x="2315668" y="1181100"/>
                </a:cubicBezTo>
                <a:cubicBezTo>
                  <a:pt x="2566493" y="1298575"/>
                  <a:pt x="2379168" y="1582738"/>
                  <a:pt x="2401393" y="16764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E0508C-E434-49AB-B46A-0DBD19511415}"/>
              </a:ext>
            </a:extLst>
          </p:cNvPr>
          <p:cNvSpPr/>
          <p:nvPr/>
        </p:nvSpPr>
        <p:spPr bwMode="auto">
          <a:xfrm>
            <a:off x="3762375" y="3371850"/>
            <a:ext cx="1266057" cy="1533525"/>
          </a:xfrm>
          <a:custGeom>
            <a:avLst/>
            <a:gdLst>
              <a:gd name="connsiteX0" fmla="*/ 0 w 1266057"/>
              <a:gd name="connsiteY0" fmla="*/ 0 h 1533525"/>
              <a:gd name="connsiteX1" fmla="*/ 295275 w 1266057"/>
              <a:gd name="connsiteY1" fmla="*/ 447675 h 1533525"/>
              <a:gd name="connsiteX2" fmla="*/ 942975 w 1266057"/>
              <a:gd name="connsiteY2" fmla="*/ 800100 h 1533525"/>
              <a:gd name="connsiteX3" fmla="*/ 1247775 w 1266057"/>
              <a:gd name="connsiteY3" fmla="*/ 1104900 h 1533525"/>
              <a:gd name="connsiteX4" fmla="*/ 1209675 w 1266057"/>
              <a:gd name="connsiteY4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057" h="1533525">
                <a:moveTo>
                  <a:pt x="0" y="0"/>
                </a:moveTo>
                <a:cubicBezTo>
                  <a:pt x="69056" y="157162"/>
                  <a:pt x="138113" y="314325"/>
                  <a:pt x="295275" y="447675"/>
                </a:cubicBezTo>
                <a:cubicBezTo>
                  <a:pt x="452437" y="581025"/>
                  <a:pt x="784225" y="690563"/>
                  <a:pt x="942975" y="800100"/>
                </a:cubicBezTo>
                <a:cubicBezTo>
                  <a:pt x="1101725" y="909637"/>
                  <a:pt x="1203325" y="982663"/>
                  <a:pt x="1247775" y="1104900"/>
                </a:cubicBezTo>
                <a:cubicBezTo>
                  <a:pt x="1292225" y="1227138"/>
                  <a:pt x="1246187" y="1466850"/>
                  <a:pt x="1209675" y="153352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10D2FA-42D8-4823-B7A8-8B2A9AE55E7B}"/>
              </a:ext>
            </a:extLst>
          </p:cNvPr>
          <p:cNvCxnSpPr>
            <a:cxnSpLocks/>
          </p:cNvCxnSpPr>
          <p:nvPr/>
        </p:nvCxnSpPr>
        <p:spPr bwMode="auto">
          <a:xfrm>
            <a:off x="5127527" y="4905375"/>
            <a:ext cx="0" cy="94910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853AF4F-3548-46ED-8DF7-6FDF816BFD82}"/>
              </a:ext>
            </a:extLst>
          </p:cNvPr>
          <p:cNvCxnSpPr>
            <a:cxnSpLocks/>
          </p:cNvCxnSpPr>
          <p:nvPr/>
        </p:nvCxnSpPr>
        <p:spPr bwMode="auto">
          <a:xfrm>
            <a:off x="4544912" y="4905375"/>
            <a:ext cx="0" cy="63207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 Box 4">
            <a:extLst>
              <a:ext uri="{FF2B5EF4-FFF2-40B4-BE49-F238E27FC236}">
                <a16:creationId xmlns:a16="http://schemas.microsoft.com/office/drawing/2014/main" id="{B248EE15-B079-4E9A-8193-F6951CC6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333" y="5817112"/>
            <a:ext cx="1202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2x 1/10 GBE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4D2ED528-63FF-4E1E-AC91-944C516E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533" y="5283592"/>
            <a:ext cx="1479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2x 1000BaseT</a:t>
            </a:r>
          </a:p>
        </p:txBody>
      </p:sp>
    </p:spTree>
    <p:extLst>
      <p:ext uri="{BB962C8B-B14F-4D97-AF65-F5344CB8AC3E}">
        <p14:creationId xmlns:p14="http://schemas.microsoft.com/office/powerpoint/2010/main" val="136069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6913D3-ED79-43B1-A5DC-076EA9DE71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986" y="2170673"/>
            <a:ext cx="2266086" cy="2353944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6FF998C5-5D92-45AB-8D6F-44671385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313" y="1959090"/>
            <a:ext cx="2266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Dvoupásmová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anténa</a:t>
            </a:r>
            <a:r>
              <a:rPr lang="en-US" altLang="sv-SE" sz="1400" dirty="0">
                <a:solidFill>
                  <a:srgbClr val="58585A"/>
                </a:solidFill>
              </a:rPr>
              <a:t> (18/80GHz)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F2A81F04-381B-4D69-B833-3AF3F7861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12" y="497742"/>
            <a:ext cx="11712575" cy="909923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MINI-LINK 6371 </a:t>
            </a:r>
            <a:r>
              <a:rPr lang="en-US" sz="4000" dirty="0"/>
              <a:t>&amp; </a:t>
            </a:r>
            <a:r>
              <a:rPr lang="en-US" sz="4000" dirty="0">
                <a:solidFill>
                  <a:schemeClr val="tx1"/>
                </a:solidFill>
              </a:rPr>
              <a:t>MINI-LINK 6651/4</a:t>
            </a:r>
            <a:r>
              <a:rPr lang="en-US" sz="4000" dirty="0"/>
              <a:t> –</a:t>
            </a:r>
            <a:r>
              <a:rPr lang="en-US" sz="4000" dirty="0">
                <a:solidFill>
                  <a:schemeClr val="tx1"/>
                </a:solidFill>
              </a:rPr>
              <a:t> multiband</a:t>
            </a:r>
            <a:br>
              <a:rPr lang="en-US" sz="4000" dirty="0"/>
            </a:br>
            <a:r>
              <a:rPr lang="cs-CZ" sz="4000" dirty="0"/>
              <a:t>standardní pásmo 224MHz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75562137-AC20-4FFE-AEC3-A357B825B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435" y="4567273"/>
            <a:ext cx="827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 GBE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9E35CCD-B4E8-4B2A-9147-C0E46716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9653" y="3857804"/>
            <a:ext cx="1088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Koaxiální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kabel</a:t>
            </a:r>
            <a:endParaRPr lang="en-US" altLang="sv-SE" sz="1400" dirty="0">
              <a:solidFill>
                <a:srgbClr val="58585A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967C752D-FBC2-4432-8F5C-318FF3A7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483" y="5072881"/>
            <a:ext cx="9675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1/10 GBE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7F33ADB6-8661-4601-8CCE-0AE31DA3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647" y="2608062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6364 / 6365</a:t>
            </a: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0DD75498-EC5C-47DF-949C-2BDA615859BD}"/>
              </a:ext>
            </a:extLst>
          </p:cNvPr>
          <p:cNvSpPr>
            <a:spLocks/>
          </p:cNvSpPr>
          <p:nvPr/>
        </p:nvSpPr>
        <p:spPr bwMode="auto">
          <a:xfrm rot="15799810">
            <a:off x="5463683" y="2315774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E95C38"/>
          </a:solidFill>
          <a:ln w="12700" cap="flat" cmpd="sng" algn="ctr">
            <a:solidFill>
              <a:srgbClr val="E95C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CB1F600D-5506-4A07-891D-124554BDDEB1}"/>
              </a:ext>
            </a:extLst>
          </p:cNvPr>
          <p:cNvSpPr>
            <a:spLocks/>
          </p:cNvSpPr>
          <p:nvPr/>
        </p:nvSpPr>
        <p:spPr bwMode="auto">
          <a:xfrm rot="15878829">
            <a:off x="5556155" y="2656610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C2C3C4"/>
          </a:solidFill>
          <a:ln w="12700" cap="flat" cmpd="sng" algn="ctr">
            <a:solidFill>
              <a:srgbClr val="C2C3C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C84DFF55-CB4E-44F7-BD10-DE2A8203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163" y="3988935"/>
            <a:ext cx="1265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6352</a:t>
            </a:r>
          </a:p>
        </p:txBody>
      </p:sp>
      <p:sp>
        <p:nvSpPr>
          <p:cNvPr id="50" name="Text Box 16">
            <a:extLst>
              <a:ext uri="{FF2B5EF4-FFF2-40B4-BE49-F238E27FC236}">
                <a16:creationId xmlns:a16="http://schemas.microsoft.com/office/drawing/2014/main" id="{4F3B0E34-CA30-4C29-A690-05B36E5C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867" y="3510841"/>
            <a:ext cx="25891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>
                <a:solidFill>
                  <a:srgbClr val="58585A"/>
                </a:solidFill>
              </a:rPr>
              <a:t>E-Band 62.5 </a:t>
            </a:r>
            <a:r>
              <a:rPr lang="en-US" altLang="sv-SE" sz="1200" dirty="0" err="1">
                <a:solidFill>
                  <a:srgbClr val="58585A"/>
                </a:solidFill>
              </a:rPr>
              <a:t>až</a:t>
            </a:r>
            <a:r>
              <a:rPr lang="en-US" altLang="sv-SE" sz="1200" dirty="0">
                <a:solidFill>
                  <a:srgbClr val="58585A"/>
                </a:solidFill>
              </a:rPr>
              <a:t>  2000 MHz </a:t>
            </a:r>
            <a:r>
              <a:rPr lang="en-US" altLang="sv-SE" sz="1200" dirty="0" err="1">
                <a:solidFill>
                  <a:srgbClr val="58585A"/>
                </a:solidFill>
              </a:rPr>
              <a:t>kanál</a:t>
            </a: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 err="1">
                <a:solidFill>
                  <a:srgbClr val="58585A"/>
                </a:solidFill>
              </a:rPr>
              <a:t>Standardní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pásmo</a:t>
            </a:r>
            <a:r>
              <a:rPr lang="en-US" altLang="sv-SE" sz="1200" dirty="0">
                <a:solidFill>
                  <a:srgbClr val="58585A"/>
                </a:solidFill>
              </a:rPr>
              <a:t> 7 – 224MHz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C80FD51-1A6C-4410-A9F9-D5554B9B8E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5574" y="5268201"/>
            <a:ext cx="4747990" cy="57302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3F3343-EA43-460A-ABC0-47CF8500CC26}"/>
              </a:ext>
            </a:extLst>
          </p:cNvPr>
          <p:cNvSpPr/>
          <p:nvPr/>
        </p:nvSpPr>
        <p:spPr bwMode="auto">
          <a:xfrm>
            <a:off x="8547587" y="3860052"/>
            <a:ext cx="2447864" cy="1676400"/>
          </a:xfrm>
          <a:custGeom>
            <a:avLst/>
            <a:gdLst>
              <a:gd name="connsiteX0" fmla="*/ 10618 w 2447864"/>
              <a:gd name="connsiteY0" fmla="*/ 0 h 1676400"/>
              <a:gd name="connsiteX1" fmla="*/ 124918 w 2447864"/>
              <a:gd name="connsiteY1" fmla="*/ 552450 h 1676400"/>
              <a:gd name="connsiteX2" fmla="*/ 896443 w 2447864"/>
              <a:gd name="connsiteY2" fmla="*/ 971550 h 1676400"/>
              <a:gd name="connsiteX3" fmla="*/ 2315668 w 2447864"/>
              <a:gd name="connsiteY3" fmla="*/ 1181100 h 1676400"/>
              <a:gd name="connsiteX4" fmla="*/ 2401393 w 244786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864" h="1676400">
                <a:moveTo>
                  <a:pt x="10618" y="0"/>
                </a:moveTo>
                <a:cubicBezTo>
                  <a:pt x="-6051" y="195262"/>
                  <a:pt x="-22719" y="390525"/>
                  <a:pt x="124918" y="552450"/>
                </a:cubicBezTo>
                <a:cubicBezTo>
                  <a:pt x="272555" y="714375"/>
                  <a:pt x="531318" y="866775"/>
                  <a:pt x="896443" y="971550"/>
                </a:cubicBezTo>
                <a:cubicBezTo>
                  <a:pt x="1261568" y="1076325"/>
                  <a:pt x="2064843" y="1063625"/>
                  <a:pt x="2315668" y="1181100"/>
                </a:cubicBezTo>
                <a:cubicBezTo>
                  <a:pt x="2566493" y="1298575"/>
                  <a:pt x="2379168" y="1582738"/>
                  <a:pt x="2401393" y="16764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E0508C-E434-49AB-B46A-0DBD19511415}"/>
              </a:ext>
            </a:extLst>
          </p:cNvPr>
          <p:cNvSpPr/>
          <p:nvPr/>
        </p:nvSpPr>
        <p:spPr bwMode="auto">
          <a:xfrm>
            <a:off x="8234355" y="4021977"/>
            <a:ext cx="1266057" cy="1533525"/>
          </a:xfrm>
          <a:custGeom>
            <a:avLst/>
            <a:gdLst>
              <a:gd name="connsiteX0" fmla="*/ 0 w 1266057"/>
              <a:gd name="connsiteY0" fmla="*/ 0 h 1533525"/>
              <a:gd name="connsiteX1" fmla="*/ 295275 w 1266057"/>
              <a:gd name="connsiteY1" fmla="*/ 447675 h 1533525"/>
              <a:gd name="connsiteX2" fmla="*/ 942975 w 1266057"/>
              <a:gd name="connsiteY2" fmla="*/ 800100 h 1533525"/>
              <a:gd name="connsiteX3" fmla="*/ 1247775 w 1266057"/>
              <a:gd name="connsiteY3" fmla="*/ 1104900 h 1533525"/>
              <a:gd name="connsiteX4" fmla="*/ 1209675 w 1266057"/>
              <a:gd name="connsiteY4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057" h="1533525">
                <a:moveTo>
                  <a:pt x="0" y="0"/>
                </a:moveTo>
                <a:cubicBezTo>
                  <a:pt x="69056" y="157162"/>
                  <a:pt x="138113" y="314325"/>
                  <a:pt x="295275" y="447675"/>
                </a:cubicBezTo>
                <a:cubicBezTo>
                  <a:pt x="452437" y="581025"/>
                  <a:pt x="784225" y="690563"/>
                  <a:pt x="942975" y="800100"/>
                </a:cubicBezTo>
                <a:cubicBezTo>
                  <a:pt x="1101725" y="909637"/>
                  <a:pt x="1203325" y="982663"/>
                  <a:pt x="1247775" y="1104900"/>
                </a:cubicBezTo>
                <a:cubicBezTo>
                  <a:pt x="1292225" y="1227138"/>
                  <a:pt x="1246187" y="1466850"/>
                  <a:pt x="1209675" y="153352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10D2FA-42D8-4823-B7A8-8B2A9AE55E7B}"/>
              </a:ext>
            </a:extLst>
          </p:cNvPr>
          <p:cNvCxnSpPr>
            <a:cxnSpLocks/>
          </p:cNvCxnSpPr>
          <p:nvPr/>
        </p:nvCxnSpPr>
        <p:spPr bwMode="auto">
          <a:xfrm>
            <a:off x="9743890" y="5555502"/>
            <a:ext cx="0" cy="94910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853AF4F-3548-46ED-8DF7-6FDF816BFD82}"/>
              </a:ext>
            </a:extLst>
          </p:cNvPr>
          <p:cNvCxnSpPr>
            <a:cxnSpLocks/>
          </p:cNvCxnSpPr>
          <p:nvPr/>
        </p:nvCxnSpPr>
        <p:spPr bwMode="auto">
          <a:xfrm>
            <a:off x="9016892" y="5555502"/>
            <a:ext cx="0" cy="63207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 Box 4">
            <a:extLst>
              <a:ext uri="{FF2B5EF4-FFF2-40B4-BE49-F238E27FC236}">
                <a16:creationId xmlns:a16="http://schemas.microsoft.com/office/drawing/2014/main" id="{B248EE15-B079-4E9A-8193-F6951CC6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197" y="6524892"/>
            <a:ext cx="1202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3x 1/10 GBE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4D2ED528-63FF-4E1E-AC91-944C516E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513" y="5933719"/>
            <a:ext cx="1479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2x 1000BaseT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BF6269-0653-423E-98BF-FED32873C54A}"/>
              </a:ext>
            </a:extLst>
          </p:cNvPr>
          <p:cNvGrpSpPr/>
          <p:nvPr/>
        </p:nvGrpSpPr>
        <p:grpSpPr>
          <a:xfrm>
            <a:off x="2159147" y="2434190"/>
            <a:ext cx="2097419" cy="1587787"/>
            <a:chOff x="6575658" y="1765116"/>
            <a:chExt cx="1624210" cy="112283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A7B1BD8-8221-482E-B572-D86BD8D5D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8618" y="1765116"/>
              <a:ext cx="1571250" cy="1122831"/>
            </a:xfrm>
            <a:prstGeom prst="rect">
              <a:avLst/>
            </a:prstGeom>
          </p:spPr>
        </p:pic>
        <p:pic>
          <p:nvPicPr>
            <p:cNvPr id="41" name="Picture 40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5C32F006-7B0F-44E9-AA93-F0BFD36C4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75658" y="2160737"/>
              <a:ext cx="394792" cy="534192"/>
            </a:xfrm>
            <a:prstGeom prst="rect">
              <a:avLst/>
            </a:prstGeom>
          </p:spPr>
        </p:pic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A115010-29B5-41F4-9162-D3995D4779FA}"/>
              </a:ext>
            </a:extLst>
          </p:cNvPr>
          <p:cNvCxnSpPr>
            <a:cxnSpLocks/>
          </p:cNvCxnSpPr>
          <p:nvPr/>
        </p:nvCxnSpPr>
        <p:spPr bwMode="auto">
          <a:xfrm>
            <a:off x="2363206" y="3615285"/>
            <a:ext cx="0" cy="1044867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 Box 4">
            <a:extLst>
              <a:ext uri="{FF2B5EF4-FFF2-40B4-BE49-F238E27FC236}">
                <a16:creationId xmlns:a16="http://schemas.microsoft.com/office/drawing/2014/main" id="{50122E98-DCEA-424D-947D-C46AAEDD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929" y="4506263"/>
            <a:ext cx="1215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2x 1/10 GBE</a:t>
            </a: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1F2EE621-3092-42FE-8299-61CFCDA0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21" y="4634850"/>
            <a:ext cx="1102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1000BaseT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3A14D54-489E-414A-94EB-83F41A316755}"/>
              </a:ext>
            </a:extLst>
          </p:cNvPr>
          <p:cNvSpPr/>
          <p:nvPr/>
        </p:nvSpPr>
        <p:spPr bwMode="auto">
          <a:xfrm>
            <a:off x="2438400" y="3651250"/>
            <a:ext cx="546100" cy="432175"/>
          </a:xfrm>
          <a:custGeom>
            <a:avLst/>
            <a:gdLst>
              <a:gd name="connsiteX0" fmla="*/ 546100 w 546100"/>
              <a:gd name="connsiteY0" fmla="*/ 234950 h 432175"/>
              <a:gd name="connsiteX1" fmla="*/ 412750 w 546100"/>
              <a:gd name="connsiteY1" fmla="*/ 412750 h 432175"/>
              <a:gd name="connsiteX2" fmla="*/ 88900 w 546100"/>
              <a:gd name="connsiteY2" fmla="*/ 381000 h 432175"/>
              <a:gd name="connsiteX3" fmla="*/ 0 w 546100"/>
              <a:gd name="connsiteY3" fmla="*/ 0 h 43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100" h="432175">
                <a:moveTo>
                  <a:pt x="546100" y="234950"/>
                </a:moveTo>
                <a:cubicBezTo>
                  <a:pt x="517525" y="311679"/>
                  <a:pt x="488950" y="388408"/>
                  <a:pt x="412750" y="412750"/>
                </a:cubicBezTo>
                <a:cubicBezTo>
                  <a:pt x="336550" y="437092"/>
                  <a:pt x="157692" y="449792"/>
                  <a:pt x="88900" y="381000"/>
                </a:cubicBezTo>
                <a:cubicBezTo>
                  <a:pt x="20108" y="312208"/>
                  <a:pt x="10054" y="156104"/>
                  <a:pt x="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7FDA1D-45B1-440F-A42C-34692B4718F8}"/>
              </a:ext>
            </a:extLst>
          </p:cNvPr>
          <p:cNvCxnSpPr>
            <a:cxnSpLocks/>
          </p:cNvCxnSpPr>
          <p:nvPr/>
        </p:nvCxnSpPr>
        <p:spPr bwMode="auto">
          <a:xfrm>
            <a:off x="2251244" y="3550563"/>
            <a:ext cx="0" cy="167620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 Box 4">
            <a:extLst>
              <a:ext uri="{FF2B5EF4-FFF2-40B4-BE49-F238E27FC236}">
                <a16:creationId xmlns:a16="http://schemas.microsoft.com/office/drawing/2014/main" id="{7FDBA61D-68DB-45A2-81A0-F53A5124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34" y="3058073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6371</a:t>
            </a:r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42CB2CB1-31C6-4C88-84F0-48C55F4B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63" y="2409650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6364 / 6365</a:t>
            </a:r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1D78BFAD-A843-496F-868D-31654D8A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063" y="4062094"/>
            <a:ext cx="1039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6352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BF450F-50B4-42B1-B284-DEEB789EEEE6}"/>
              </a:ext>
            </a:extLst>
          </p:cNvPr>
          <p:cNvSpPr/>
          <p:nvPr/>
        </p:nvSpPr>
        <p:spPr bwMode="auto">
          <a:xfrm>
            <a:off x="2540001" y="3445164"/>
            <a:ext cx="152668" cy="267854"/>
          </a:xfrm>
          <a:custGeom>
            <a:avLst/>
            <a:gdLst>
              <a:gd name="connsiteX0" fmla="*/ 0 w 196149"/>
              <a:gd name="connsiteY0" fmla="*/ 267854 h 267854"/>
              <a:gd name="connsiteX1" fmla="*/ 166255 w 196149"/>
              <a:gd name="connsiteY1" fmla="*/ 184727 h 267854"/>
              <a:gd name="connsiteX2" fmla="*/ 193964 w 196149"/>
              <a:gd name="connsiteY2" fmla="*/ 0 h 2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149" h="267854">
                <a:moveTo>
                  <a:pt x="0" y="267854"/>
                </a:moveTo>
                <a:cubicBezTo>
                  <a:pt x="66964" y="248611"/>
                  <a:pt x="133928" y="229369"/>
                  <a:pt x="166255" y="184727"/>
                </a:cubicBezTo>
                <a:cubicBezTo>
                  <a:pt x="198582" y="140085"/>
                  <a:pt x="198582" y="35406"/>
                  <a:pt x="193964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932C7327-80E8-4438-91A6-5F988DF8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833" y="1933093"/>
            <a:ext cx="2266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Dvoupásmová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anténa</a:t>
            </a:r>
            <a:r>
              <a:rPr lang="en-US" altLang="sv-SE" sz="1400" dirty="0">
                <a:solidFill>
                  <a:srgbClr val="58585A"/>
                </a:solidFill>
              </a:rPr>
              <a:t> (18/80GHz)</a:t>
            </a:r>
          </a:p>
        </p:txBody>
      </p:sp>
    </p:spTree>
    <p:extLst>
      <p:ext uri="{BB962C8B-B14F-4D97-AF65-F5344CB8AC3E}">
        <p14:creationId xmlns:p14="http://schemas.microsoft.com/office/powerpoint/2010/main" val="168082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8">
            <a:extLst>
              <a:ext uri="{FF2B5EF4-FFF2-40B4-BE49-F238E27FC236}">
                <a16:creationId xmlns:a16="http://schemas.microsoft.com/office/drawing/2014/main" id="{EBE3D1E4-FA85-4228-8E20-D62DAAE8520A}"/>
              </a:ext>
            </a:extLst>
          </p:cNvPr>
          <p:cNvSpPr>
            <a:spLocks/>
          </p:cNvSpPr>
          <p:nvPr/>
        </p:nvSpPr>
        <p:spPr bwMode="auto">
          <a:xfrm rot="15878829">
            <a:off x="382804" y="1447400"/>
            <a:ext cx="196540" cy="830529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C2C3C4"/>
          </a:solidFill>
          <a:ln w="12700" cap="flat" cmpd="sng" algn="ctr">
            <a:solidFill>
              <a:srgbClr val="C2C3C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913D3-ED79-43B1-A5DC-076EA9DE71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986" y="2170673"/>
            <a:ext cx="2266086" cy="2353944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6FF998C5-5D92-45AB-8D6F-44671385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313" y="1959090"/>
            <a:ext cx="2266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Dvoupásmová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anténa</a:t>
            </a:r>
            <a:r>
              <a:rPr lang="en-US" altLang="sv-SE" sz="1400" dirty="0">
                <a:solidFill>
                  <a:srgbClr val="58585A"/>
                </a:solidFill>
              </a:rPr>
              <a:t> (18/80GHz)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F2A81F04-381B-4D69-B833-3AF3F7861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12" y="497742"/>
            <a:ext cx="11712575" cy="909923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MINI-LINK 6371 </a:t>
            </a:r>
            <a:r>
              <a:rPr lang="en-US" sz="4000" dirty="0"/>
              <a:t>&amp; </a:t>
            </a:r>
            <a:r>
              <a:rPr lang="en-US" sz="4000" dirty="0">
                <a:solidFill>
                  <a:schemeClr val="tx1"/>
                </a:solidFill>
              </a:rPr>
              <a:t>MINI-LINK 6651/4</a:t>
            </a:r>
            <a:r>
              <a:rPr lang="en-US" sz="4000" dirty="0"/>
              <a:t> –</a:t>
            </a:r>
            <a:r>
              <a:rPr lang="en-US" sz="4000" dirty="0">
                <a:solidFill>
                  <a:schemeClr val="tx1"/>
                </a:solidFill>
              </a:rPr>
              <a:t> multiband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75562137-AC20-4FFE-AEC3-A357B825B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435" y="4567273"/>
            <a:ext cx="827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 GBE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9E35CCD-B4E8-4B2A-9147-C0E46716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9653" y="3857804"/>
            <a:ext cx="1088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Koaxiální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kabel</a:t>
            </a:r>
            <a:endParaRPr lang="en-US" altLang="sv-SE" sz="1400" dirty="0">
              <a:solidFill>
                <a:srgbClr val="58585A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967C752D-FBC2-4432-8F5C-318FF3A7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483" y="5072881"/>
            <a:ext cx="9675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1/10 GBE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7F33ADB6-8661-4601-8CCE-0AE31DA3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647" y="2608062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6363 / 6365</a:t>
            </a: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0DD75498-EC5C-47DF-949C-2BDA615859BD}"/>
              </a:ext>
            </a:extLst>
          </p:cNvPr>
          <p:cNvSpPr>
            <a:spLocks/>
          </p:cNvSpPr>
          <p:nvPr/>
        </p:nvSpPr>
        <p:spPr bwMode="auto">
          <a:xfrm rot="15799810">
            <a:off x="5463683" y="2315774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E95C38"/>
          </a:solidFill>
          <a:ln w="12700" cap="flat" cmpd="sng" algn="ctr">
            <a:solidFill>
              <a:srgbClr val="E95C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CB1F600D-5506-4A07-891D-124554BDDEB1}"/>
              </a:ext>
            </a:extLst>
          </p:cNvPr>
          <p:cNvSpPr>
            <a:spLocks/>
          </p:cNvSpPr>
          <p:nvPr/>
        </p:nvSpPr>
        <p:spPr bwMode="auto">
          <a:xfrm rot="15878829">
            <a:off x="5556155" y="2656610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C2C3C4"/>
          </a:solidFill>
          <a:ln w="12700" cap="flat" cmpd="sng" algn="ctr">
            <a:solidFill>
              <a:srgbClr val="C2C3C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C84DFF55-CB4E-44F7-BD10-DE2A8203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163" y="3988935"/>
            <a:ext cx="1265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6352</a:t>
            </a:r>
          </a:p>
        </p:txBody>
      </p:sp>
      <p:sp>
        <p:nvSpPr>
          <p:cNvPr id="50" name="Text Box 16">
            <a:extLst>
              <a:ext uri="{FF2B5EF4-FFF2-40B4-BE49-F238E27FC236}">
                <a16:creationId xmlns:a16="http://schemas.microsoft.com/office/drawing/2014/main" id="{4F3B0E34-CA30-4C29-A690-05B36E5C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867" y="3510841"/>
            <a:ext cx="25891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>
                <a:solidFill>
                  <a:srgbClr val="58585A"/>
                </a:solidFill>
              </a:rPr>
              <a:t>E-Band 62.5 </a:t>
            </a:r>
            <a:r>
              <a:rPr lang="en-US" altLang="sv-SE" sz="1200" dirty="0" err="1">
                <a:solidFill>
                  <a:srgbClr val="58585A"/>
                </a:solidFill>
              </a:rPr>
              <a:t>až</a:t>
            </a:r>
            <a:r>
              <a:rPr lang="en-US" altLang="sv-SE" sz="1200" dirty="0">
                <a:solidFill>
                  <a:srgbClr val="58585A"/>
                </a:solidFill>
              </a:rPr>
              <a:t>  2000 MHz </a:t>
            </a:r>
            <a:r>
              <a:rPr lang="en-US" altLang="sv-SE" sz="1200" dirty="0" err="1">
                <a:solidFill>
                  <a:srgbClr val="58585A"/>
                </a:solidFill>
              </a:rPr>
              <a:t>kanál</a:t>
            </a: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n-US" altLang="sv-SE" sz="1200" dirty="0">
              <a:solidFill>
                <a:srgbClr val="58585A"/>
              </a:solidFill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 err="1">
                <a:solidFill>
                  <a:srgbClr val="58585A"/>
                </a:solidFill>
              </a:rPr>
              <a:t>Standardní</a:t>
            </a:r>
            <a:r>
              <a:rPr lang="en-US" altLang="sv-SE" sz="1200" dirty="0">
                <a:solidFill>
                  <a:srgbClr val="58585A"/>
                </a:solidFill>
              </a:rPr>
              <a:t> </a:t>
            </a:r>
            <a:r>
              <a:rPr lang="en-US" altLang="sv-SE" sz="1200" dirty="0" err="1">
                <a:solidFill>
                  <a:srgbClr val="58585A"/>
                </a:solidFill>
              </a:rPr>
              <a:t>pásmo</a:t>
            </a:r>
            <a:r>
              <a:rPr lang="en-US" altLang="sv-SE" sz="1200" dirty="0">
                <a:solidFill>
                  <a:srgbClr val="58585A"/>
                </a:solidFill>
              </a:rPr>
              <a:t> 7 – 112MHz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C80FD51-1A6C-4410-A9F9-D5554B9B8E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5574" y="5268201"/>
            <a:ext cx="4747990" cy="57302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3F3343-EA43-460A-ABC0-47CF8500CC26}"/>
              </a:ext>
            </a:extLst>
          </p:cNvPr>
          <p:cNvSpPr/>
          <p:nvPr/>
        </p:nvSpPr>
        <p:spPr bwMode="auto">
          <a:xfrm>
            <a:off x="8547587" y="3860052"/>
            <a:ext cx="2447864" cy="1676400"/>
          </a:xfrm>
          <a:custGeom>
            <a:avLst/>
            <a:gdLst>
              <a:gd name="connsiteX0" fmla="*/ 10618 w 2447864"/>
              <a:gd name="connsiteY0" fmla="*/ 0 h 1676400"/>
              <a:gd name="connsiteX1" fmla="*/ 124918 w 2447864"/>
              <a:gd name="connsiteY1" fmla="*/ 552450 h 1676400"/>
              <a:gd name="connsiteX2" fmla="*/ 896443 w 2447864"/>
              <a:gd name="connsiteY2" fmla="*/ 971550 h 1676400"/>
              <a:gd name="connsiteX3" fmla="*/ 2315668 w 2447864"/>
              <a:gd name="connsiteY3" fmla="*/ 1181100 h 1676400"/>
              <a:gd name="connsiteX4" fmla="*/ 2401393 w 244786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864" h="1676400">
                <a:moveTo>
                  <a:pt x="10618" y="0"/>
                </a:moveTo>
                <a:cubicBezTo>
                  <a:pt x="-6051" y="195262"/>
                  <a:pt x="-22719" y="390525"/>
                  <a:pt x="124918" y="552450"/>
                </a:cubicBezTo>
                <a:cubicBezTo>
                  <a:pt x="272555" y="714375"/>
                  <a:pt x="531318" y="866775"/>
                  <a:pt x="896443" y="971550"/>
                </a:cubicBezTo>
                <a:cubicBezTo>
                  <a:pt x="1261568" y="1076325"/>
                  <a:pt x="2064843" y="1063625"/>
                  <a:pt x="2315668" y="1181100"/>
                </a:cubicBezTo>
                <a:cubicBezTo>
                  <a:pt x="2566493" y="1298575"/>
                  <a:pt x="2379168" y="1582738"/>
                  <a:pt x="2401393" y="16764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E0508C-E434-49AB-B46A-0DBD19511415}"/>
              </a:ext>
            </a:extLst>
          </p:cNvPr>
          <p:cNvSpPr/>
          <p:nvPr/>
        </p:nvSpPr>
        <p:spPr bwMode="auto">
          <a:xfrm>
            <a:off x="8234355" y="4021977"/>
            <a:ext cx="1266057" cy="1533525"/>
          </a:xfrm>
          <a:custGeom>
            <a:avLst/>
            <a:gdLst>
              <a:gd name="connsiteX0" fmla="*/ 0 w 1266057"/>
              <a:gd name="connsiteY0" fmla="*/ 0 h 1533525"/>
              <a:gd name="connsiteX1" fmla="*/ 295275 w 1266057"/>
              <a:gd name="connsiteY1" fmla="*/ 447675 h 1533525"/>
              <a:gd name="connsiteX2" fmla="*/ 942975 w 1266057"/>
              <a:gd name="connsiteY2" fmla="*/ 800100 h 1533525"/>
              <a:gd name="connsiteX3" fmla="*/ 1247775 w 1266057"/>
              <a:gd name="connsiteY3" fmla="*/ 1104900 h 1533525"/>
              <a:gd name="connsiteX4" fmla="*/ 1209675 w 1266057"/>
              <a:gd name="connsiteY4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057" h="1533525">
                <a:moveTo>
                  <a:pt x="0" y="0"/>
                </a:moveTo>
                <a:cubicBezTo>
                  <a:pt x="69056" y="157162"/>
                  <a:pt x="138113" y="314325"/>
                  <a:pt x="295275" y="447675"/>
                </a:cubicBezTo>
                <a:cubicBezTo>
                  <a:pt x="452437" y="581025"/>
                  <a:pt x="784225" y="690563"/>
                  <a:pt x="942975" y="800100"/>
                </a:cubicBezTo>
                <a:cubicBezTo>
                  <a:pt x="1101725" y="909637"/>
                  <a:pt x="1203325" y="982663"/>
                  <a:pt x="1247775" y="1104900"/>
                </a:cubicBezTo>
                <a:cubicBezTo>
                  <a:pt x="1292225" y="1227138"/>
                  <a:pt x="1246187" y="1466850"/>
                  <a:pt x="1209675" y="153352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10D2FA-42D8-4823-B7A8-8B2A9AE55E7B}"/>
              </a:ext>
            </a:extLst>
          </p:cNvPr>
          <p:cNvCxnSpPr>
            <a:cxnSpLocks/>
          </p:cNvCxnSpPr>
          <p:nvPr/>
        </p:nvCxnSpPr>
        <p:spPr bwMode="auto">
          <a:xfrm>
            <a:off x="9743890" y="5555502"/>
            <a:ext cx="0" cy="94910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853AF4F-3548-46ED-8DF7-6FDF816BFD82}"/>
              </a:ext>
            </a:extLst>
          </p:cNvPr>
          <p:cNvCxnSpPr>
            <a:cxnSpLocks/>
          </p:cNvCxnSpPr>
          <p:nvPr/>
        </p:nvCxnSpPr>
        <p:spPr bwMode="auto">
          <a:xfrm>
            <a:off x="9016892" y="5555502"/>
            <a:ext cx="0" cy="63207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 Box 4">
            <a:extLst>
              <a:ext uri="{FF2B5EF4-FFF2-40B4-BE49-F238E27FC236}">
                <a16:creationId xmlns:a16="http://schemas.microsoft.com/office/drawing/2014/main" id="{B248EE15-B079-4E9A-8193-F6951CC6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197" y="6524892"/>
            <a:ext cx="1202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3x 1/10 GBE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4D2ED528-63FF-4E1E-AC91-944C516E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513" y="5933719"/>
            <a:ext cx="1479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2x 1000BaseT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BF6269-0653-423E-98BF-FED32873C54A}"/>
              </a:ext>
            </a:extLst>
          </p:cNvPr>
          <p:cNvGrpSpPr/>
          <p:nvPr/>
        </p:nvGrpSpPr>
        <p:grpSpPr>
          <a:xfrm>
            <a:off x="2159147" y="2434190"/>
            <a:ext cx="2097419" cy="1587787"/>
            <a:chOff x="6575658" y="1765116"/>
            <a:chExt cx="1624210" cy="112283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A7B1BD8-8221-482E-B572-D86BD8D5D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8618" y="1765116"/>
              <a:ext cx="1571250" cy="1122831"/>
            </a:xfrm>
            <a:prstGeom prst="rect">
              <a:avLst/>
            </a:prstGeom>
          </p:spPr>
        </p:pic>
        <p:pic>
          <p:nvPicPr>
            <p:cNvPr id="41" name="Picture 40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5C32F006-7B0F-44E9-AA93-F0BFD36C4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75658" y="2160737"/>
              <a:ext cx="394792" cy="534192"/>
            </a:xfrm>
            <a:prstGeom prst="rect">
              <a:avLst/>
            </a:prstGeom>
          </p:spPr>
        </p:pic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A115010-29B5-41F4-9162-D3995D4779FA}"/>
              </a:ext>
            </a:extLst>
          </p:cNvPr>
          <p:cNvCxnSpPr>
            <a:cxnSpLocks/>
          </p:cNvCxnSpPr>
          <p:nvPr/>
        </p:nvCxnSpPr>
        <p:spPr bwMode="auto">
          <a:xfrm>
            <a:off x="2363206" y="3615285"/>
            <a:ext cx="0" cy="1044867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 Box 4">
            <a:extLst>
              <a:ext uri="{FF2B5EF4-FFF2-40B4-BE49-F238E27FC236}">
                <a16:creationId xmlns:a16="http://schemas.microsoft.com/office/drawing/2014/main" id="{50122E98-DCEA-424D-947D-C46AAEDD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929" y="4506263"/>
            <a:ext cx="1215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2x 1/10 GBE</a:t>
            </a: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1F2EE621-3092-42FE-8299-61CFCDA0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21" y="4634850"/>
            <a:ext cx="1102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1000BaseT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3A14D54-489E-414A-94EB-83F41A316755}"/>
              </a:ext>
            </a:extLst>
          </p:cNvPr>
          <p:cNvSpPr/>
          <p:nvPr/>
        </p:nvSpPr>
        <p:spPr bwMode="auto">
          <a:xfrm>
            <a:off x="2438400" y="3651250"/>
            <a:ext cx="546100" cy="432175"/>
          </a:xfrm>
          <a:custGeom>
            <a:avLst/>
            <a:gdLst>
              <a:gd name="connsiteX0" fmla="*/ 546100 w 546100"/>
              <a:gd name="connsiteY0" fmla="*/ 234950 h 432175"/>
              <a:gd name="connsiteX1" fmla="*/ 412750 w 546100"/>
              <a:gd name="connsiteY1" fmla="*/ 412750 h 432175"/>
              <a:gd name="connsiteX2" fmla="*/ 88900 w 546100"/>
              <a:gd name="connsiteY2" fmla="*/ 381000 h 432175"/>
              <a:gd name="connsiteX3" fmla="*/ 0 w 546100"/>
              <a:gd name="connsiteY3" fmla="*/ 0 h 43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100" h="432175">
                <a:moveTo>
                  <a:pt x="546100" y="234950"/>
                </a:moveTo>
                <a:cubicBezTo>
                  <a:pt x="517525" y="311679"/>
                  <a:pt x="488950" y="388408"/>
                  <a:pt x="412750" y="412750"/>
                </a:cubicBezTo>
                <a:cubicBezTo>
                  <a:pt x="336550" y="437092"/>
                  <a:pt x="157692" y="449792"/>
                  <a:pt x="88900" y="381000"/>
                </a:cubicBezTo>
                <a:cubicBezTo>
                  <a:pt x="20108" y="312208"/>
                  <a:pt x="10054" y="156104"/>
                  <a:pt x="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F7FDA1D-45B1-440F-A42C-34692B4718F8}"/>
              </a:ext>
            </a:extLst>
          </p:cNvPr>
          <p:cNvCxnSpPr>
            <a:cxnSpLocks/>
          </p:cNvCxnSpPr>
          <p:nvPr/>
        </p:nvCxnSpPr>
        <p:spPr bwMode="auto">
          <a:xfrm>
            <a:off x="2251244" y="3550563"/>
            <a:ext cx="0" cy="167620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 Box 4">
            <a:extLst>
              <a:ext uri="{FF2B5EF4-FFF2-40B4-BE49-F238E27FC236}">
                <a16:creationId xmlns:a16="http://schemas.microsoft.com/office/drawing/2014/main" id="{7FDBA61D-68DB-45A2-81A0-F53A5124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34" y="3058073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6371</a:t>
            </a:r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42CB2CB1-31C6-4C88-84F0-48C55F4B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63" y="2409650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6363 / 6365</a:t>
            </a:r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1D78BFAD-A843-496F-868D-31654D8A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063" y="4062094"/>
            <a:ext cx="1039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6352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BF450F-50B4-42B1-B284-DEEB789EEEE6}"/>
              </a:ext>
            </a:extLst>
          </p:cNvPr>
          <p:cNvSpPr/>
          <p:nvPr/>
        </p:nvSpPr>
        <p:spPr bwMode="auto">
          <a:xfrm>
            <a:off x="2540001" y="3445164"/>
            <a:ext cx="152668" cy="267854"/>
          </a:xfrm>
          <a:custGeom>
            <a:avLst/>
            <a:gdLst>
              <a:gd name="connsiteX0" fmla="*/ 0 w 196149"/>
              <a:gd name="connsiteY0" fmla="*/ 267854 h 267854"/>
              <a:gd name="connsiteX1" fmla="*/ 166255 w 196149"/>
              <a:gd name="connsiteY1" fmla="*/ 184727 h 267854"/>
              <a:gd name="connsiteX2" fmla="*/ 193964 w 196149"/>
              <a:gd name="connsiteY2" fmla="*/ 0 h 2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149" h="267854">
                <a:moveTo>
                  <a:pt x="0" y="267854"/>
                </a:moveTo>
                <a:cubicBezTo>
                  <a:pt x="66964" y="248611"/>
                  <a:pt x="133928" y="229369"/>
                  <a:pt x="166255" y="184727"/>
                </a:cubicBezTo>
                <a:cubicBezTo>
                  <a:pt x="198582" y="140085"/>
                  <a:pt x="198582" y="35406"/>
                  <a:pt x="193964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 picture containing sitting, remote, hydrant, light&#10;&#10;Description automatically generated">
            <a:extLst>
              <a:ext uri="{FF2B5EF4-FFF2-40B4-BE49-F238E27FC236}">
                <a16:creationId xmlns:a16="http://schemas.microsoft.com/office/drawing/2014/main" id="{7D7C59A6-CEF0-4405-ADE8-92A05FE3CE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3579" y="1645158"/>
            <a:ext cx="1368123" cy="1300794"/>
          </a:xfrm>
          <a:prstGeom prst="rect">
            <a:avLst/>
          </a:prstGeom>
        </p:spPr>
      </p:pic>
      <p:pic>
        <p:nvPicPr>
          <p:cNvPr id="62" name="Picture 61" descr="A picture containing sitting, remote, hydrant, light&#10;&#10;Description automatically generated">
            <a:extLst>
              <a:ext uri="{FF2B5EF4-FFF2-40B4-BE49-F238E27FC236}">
                <a16:creationId xmlns:a16="http://schemas.microsoft.com/office/drawing/2014/main" id="{2B8EA8B7-5A24-4F5E-A05A-585E488E6D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5328" y="1290112"/>
            <a:ext cx="1486752" cy="1300794"/>
          </a:xfrm>
          <a:prstGeom prst="rect">
            <a:avLst/>
          </a:prstGeom>
        </p:spPr>
      </p:pic>
      <p:sp>
        <p:nvSpPr>
          <p:cNvPr id="63" name="Freeform 8">
            <a:extLst>
              <a:ext uri="{FF2B5EF4-FFF2-40B4-BE49-F238E27FC236}">
                <a16:creationId xmlns:a16="http://schemas.microsoft.com/office/drawing/2014/main" id="{1E1D239E-A211-4A14-BD9E-B7F7F57733C5}"/>
              </a:ext>
            </a:extLst>
          </p:cNvPr>
          <p:cNvSpPr>
            <a:spLocks/>
          </p:cNvSpPr>
          <p:nvPr/>
        </p:nvSpPr>
        <p:spPr bwMode="auto">
          <a:xfrm rot="15878829">
            <a:off x="11465064" y="1696306"/>
            <a:ext cx="196540" cy="830529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C2C3C4"/>
          </a:solidFill>
          <a:ln w="12700" cap="flat" cmpd="sng" algn="ctr">
            <a:solidFill>
              <a:srgbClr val="C2C3C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5360ED-2637-4439-9984-205F407EF49E}"/>
              </a:ext>
            </a:extLst>
          </p:cNvPr>
          <p:cNvSpPr/>
          <p:nvPr/>
        </p:nvSpPr>
        <p:spPr bwMode="auto">
          <a:xfrm>
            <a:off x="9912596" y="2707105"/>
            <a:ext cx="1533576" cy="2791327"/>
          </a:xfrm>
          <a:custGeom>
            <a:avLst/>
            <a:gdLst>
              <a:gd name="connsiteX0" fmla="*/ 1336930 w 1533576"/>
              <a:gd name="connsiteY0" fmla="*/ 2791327 h 2791327"/>
              <a:gd name="connsiteX1" fmla="*/ 1505372 w 1533576"/>
              <a:gd name="connsiteY1" fmla="*/ 2153653 h 2791327"/>
              <a:gd name="connsiteX2" fmla="*/ 819572 w 1533576"/>
              <a:gd name="connsiteY2" fmla="*/ 1431758 h 2791327"/>
              <a:gd name="connsiteX3" fmla="*/ 193930 w 1533576"/>
              <a:gd name="connsiteY3" fmla="*/ 1082842 h 2791327"/>
              <a:gd name="connsiteX4" fmla="*/ 1425 w 1533576"/>
              <a:gd name="connsiteY4" fmla="*/ 397042 h 2791327"/>
              <a:gd name="connsiteX5" fmla="*/ 121741 w 1533576"/>
              <a:gd name="connsiteY5" fmla="*/ 0 h 279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3576" h="2791327">
                <a:moveTo>
                  <a:pt x="1336930" y="2791327"/>
                </a:moveTo>
                <a:cubicBezTo>
                  <a:pt x="1464264" y="2585787"/>
                  <a:pt x="1591598" y="2380248"/>
                  <a:pt x="1505372" y="2153653"/>
                </a:cubicBezTo>
                <a:cubicBezTo>
                  <a:pt x="1419146" y="1927058"/>
                  <a:pt x="1038146" y="1610226"/>
                  <a:pt x="819572" y="1431758"/>
                </a:cubicBezTo>
                <a:cubicBezTo>
                  <a:pt x="600998" y="1253290"/>
                  <a:pt x="330288" y="1255295"/>
                  <a:pt x="193930" y="1082842"/>
                </a:cubicBezTo>
                <a:cubicBezTo>
                  <a:pt x="57572" y="910389"/>
                  <a:pt x="13456" y="577516"/>
                  <a:pt x="1425" y="397042"/>
                </a:cubicBezTo>
                <a:cubicBezTo>
                  <a:pt x="-10606" y="216568"/>
                  <a:pt x="55567" y="108284"/>
                  <a:pt x="121741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47B83FB-FB12-4295-A171-07D7AB58603B}"/>
              </a:ext>
            </a:extLst>
          </p:cNvPr>
          <p:cNvSpPr/>
          <p:nvPr/>
        </p:nvSpPr>
        <p:spPr bwMode="auto">
          <a:xfrm>
            <a:off x="1056929" y="2351737"/>
            <a:ext cx="1163323" cy="1475661"/>
          </a:xfrm>
          <a:custGeom>
            <a:avLst/>
            <a:gdLst>
              <a:gd name="connsiteX0" fmla="*/ 1156882 w 1163323"/>
              <a:gd name="connsiteY0" fmla="*/ 1227221 h 1517335"/>
              <a:gd name="connsiteX1" fmla="*/ 1060629 w 1163323"/>
              <a:gd name="connsiteY1" fmla="*/ 1455821 h 1517335"/>
              <a:gd name="connsiteX2" fmla="*/ 447018 w 1163323"/>
              <a:gd name="connsiteY2" fmla="*/ 1491916 h 1517335"/>
              <a:gd name="connsiteX3" fmla="*/ 1850 w 1163323"/>
              <a:gd name="connsiteY3" fmla="*/ 1118937 h 1517335"/>
              <a:gd name="connsiteX4" fmla="*/ 302639 w 1163323"/>
              <a:gd name="connsiteY4" fmla="*/ 433137 h 1517335"/>
              <a:gd name="connsiteX5" fmla="*/ 651555 w 1163323"/>
              <a:gd name="connsiteY5" fmla="*/ 252663 h 1517335"/>
              <a:gd name="connsiteX6" fmla="*/ 579366 w 1163323"/>
              <a:gd name="connsiteY6" fmla="*/ 0 h 151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323" h="1517335">
                <a:moveTo>
                  <a:pt x="1156882" y="1227221"/>
                </a:moveTo>
                <a:cubicBezTo>
                  <a:pt x="1167911" y="1319463"/>
                  <a:pt x="1178940" y="1411705"/>
                  <a:pt x="1060629" y="1455821"/>
                </a:cubicBezTo>
                <a:cubicBezTo>
                  <a:pt x="942318" y="1499937"/>
                  <a:pt x="623481" y="1548063"/>
                  <a:pt x="447018" y="1491916"/>
                </a:cubicBezTo>
                <a:cubicBezTo>
                  <a:pt x="270555" y="1435769"/>
                  <a:pt x="25913" y="1295400"/>
                  <a:pt x="1850" y="1118937"/>
                </a:cubicBezTo>
                <a:cubicBezTo>
                  <a:pt x="-22213" y="942474"/>
                  <a:pt x="194355" y="577516"/>
                  <a:pt x="302639" y="433137"/>
                </a:cubicBezTo>
                <a:cubicBezTo>
                  <a:pt x="410923" y="288758"/>
                  <a:pt x="605434" y="324852"/>
                  <a:pt x="651555" y="252663"/>
                </a:cubicBezTo>
                <a:cubicBezTo>
                  <a:pt x="697676" y="180473"/>
                  <a:pt x="638521" y="90236"/>
                  <a:pt x="579366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EBB632CF-8B7F-4E35-98BE-DBDF478B5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587" y="1944009"/>
            <a:ext cx="2266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Dvoupásmová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anténa</a:t>
            </a:r>
            <a:r>
              <a:rPr lang="en-US" altLang="sv-SE" sz="1400" dirty="0">
                <a:solidFill>
                  <a:srgbClr val="58585A"/>
                </a:solidFill>
              </a:rPr>
              <a:t> (18/80GHz)</a:t>
            </a: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4BB9BC04-9B34-482B-AA5F-8A41A95F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032" y="3438982"/>
            <a:ext cx="1088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Koaxiální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kabel</a:t>
            </a:r>
            <a:endParaRPr lang="en-US" altLang="sv-SE" sz="1400" dirty="0">
              <a:solidFill>
                <a:srgbClr val="58585A"/>
              </a:solidFill>
            </a:endParaRP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C3BC04EB-BF2E-4D23-932B-CEE93C675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1" y="3643610"/>
            <a:ext cx="1088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 err="1">
                <a:solidFill>
                  <a:srgbClr val="58585A"/>
                </a:solidFill>
              </a:rPr>
              <a:t>Koaxiální</a:t>
            </a:r>
            <a:r>
              <a:rPr lang="en-US" altLang="sv-SE" sz="1400" dirty="0">
                <a:solidFill>
                  <a:srgbClr val="58585A"/>
                </a:solidFill>
              </a:rPr>
              <a:t> </a:t>
            </a:r>
            <a:r>
              <a:rPr lang="en-US" altLang="sv-SE" sz="1400" dirty="0" err="1">
                <a:solidFill>
                  <a:srgbClr val="58585A"/>
                </a:solidFill>
              </a:rPr>
              <a:t>kabel</a:t>
            </a:r>
            <a:endParaRPr lang="en-US" altLang="sv-SE" sz="1400" dirty="0">
              <a:solidFill>
                <a:srgbClr val="58585A"/>
              </a:solidFill>
            </a:endParaRPr>
          </a:p>
        </p:txBody>
      </p:sp>
      <p:sp>
        <p:nvSpPr>
          <p:cNvPr id="65" name="Text Box 16">
            <a:extLst>
              <a:ext uri="{FF2B5EF4-FFF2-40B4-BE49-F238E27FC236}">
                <a16:creationId xmlns:a16="http://schemas.microsoft.com/office/drawing/2014/main" id="{64F8A8FF-1AC1-41E9-AA84-031377C8E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1053" y="1686009"/>
            <a:ext cx="1204561" cy="2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>
                <a:solidFill>
                  <a:srgbClr val="58585A"/>
                </a:solidFill>
              </a:rPr>
              <a:t>7 – 112MHz</a:t>
            </a:r>
          </a:p>
        </p:txBody>
      </p:sp>
      <p:sp>
        <p:nvSpPr>
          <p:cNvPr id="66" name="Text Box 16">
            <a:extLst>
              <a:ext uri="{FF2B5EF4-FFF2-40B4-BE49-F238E27FC236}">
                <a16:creationId xmlns:a16="http://schemas.microsoft.com/office/drawing/2014/main" id="{068BE1AE-E883-41FD-8E3B-AA581897C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184" y="1200983"/>
            <a:ext cx="1204561" cy="2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rgbClr val="0028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rgbClr val="0028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rgbClr val="0028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rgbClr val="00285F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None/>
            </a:pPr>
            <a:r>
              <a:rPr lang="en-US" altLang="sv-SE" sz="1200" dirty="0">
                <a:solidFill>
                  <a:srgbClr val="58585A"/>
                </a:solidFill>
              </a:rPr>
              <a:t>7 – 112MHz</a:t>
            </a: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6FDDF0FA-19B6-4627-B38E-9CB6943F7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84" y="1127903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6363 / 6365</a:t>
            </a:r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B916326B-1083-4CE3-803F-A730004E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507" y="1520506"/>
            <a:ext cx="1368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sv-SE" sz="1400" dirty="0">
                <a:solidFill>
                  <a:srgbClr val="58585A"/>
                </a:solidFill>
              </a:rPr>
              <a:t>MINI-LINK 6363 / 6365</a:t>
            </a:r>
          </a:p>
        </p:txBody>
      </p:sp>
    </p:spTree>
    <p:extLst>
      <p:ext uri="{BB962C8B-B14F-4D97-AF65-F5344CB8AC3E}">
        <p14:creationId xmlns:p14="http://schemas.microsoft.com/office/powerpoint/2010/main" val="328889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3E3AD93F-911F-43C9-B70A-136D0FF1E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1" y="5207316"/>
            <a:ext cx="6507617" cy="489585"/>
          </a:xfrm>
        </p:spPr>
        <p:txBody>
          <a:bodyPr/>
          <a:lstStyle/>
          <a:p>
            <a:r>
              <a:rPr lang="en-US" dirty="0">
                <a:hlinkClick r:id="rId4"/>
              </a:rPr>
              <a:t>Ericsson Microwave Outlook 2021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179FD-81F3-4B24-AF48-240D95C5884D}"/>
              </a:ext>
            </a:extLst>
          </p:cNvPr>
          <p:cNvSpPr txBox="1"/>
          <p:nvPr/>
        </p:nvSpPr>
        <p:spPr>
          <a:xfrm>
            <a:off x="2152649" y="4594890"/>
            <a:ext cx="8277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5"/>
              </a:rPr>
              <a:t>Mobile transport solutions to connect 5G services everywhere - Ericsson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25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B259-4A9D-411A-8349-66AC591C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MINI-LINK  6000 -  </a:t>
            </a:r>
            <a:br>
              <a:rPr lang="en-US" sz="4000" dirty="0"/>
            </a:br>
            <a:r>
              <a:rPr lang="en-US" sz="4000" dirty="0" err="1"/>
              <a:t>Mikrovlnný</a:t>
            </a:r>
            <a:r>
              <a:rPr lang="en-US" sz="4000" dirty="0"/>
              <a:t> </a:t>
            </a:r>
            <a:r>
              <a:rPr lang="en-US" sz="4000" dirty="0" err="1"/>
              <a:t>systém</a:t>
            </a:r>
            <a:r>
              <a:rPr lang="en-US" sz="4000" dirty="0"/>
              <a:t> pro </a:t>
            </a:r>
            <a:r>
              <a:rPr lang="en-US" dirty="0" err="1"/>
              <a:t>transportní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 5G</a:t>
            </a:r>
            <a:endParaRPr lang="en-US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31B3F-B074-4A92-86F9-0E08FB7E0983}"/>
              </a:ext>
            </a:extLst>
          </p:cNvPr>
          <p:cNvGrpSpPr/>
          <p:nvPr/>
        </p:nvGrpSpPr>
        <p:grpSpPr>
          <a:xfrm>
            <a:off x="7020558" y="1831800"/>
            <a:ext cx="3137723" cy="4405488"/>
            <a:chOff x="8493756" y="1831800"/>
            <a:chExt cx="3137723" cy="44054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027EFE-09DA-4EEE-AEFF-8F64FFEC8E7F}"/>
                </a:ext>
              </a:extLst>
            </p:cNvPr>
            <p:cNvSpPr/>
            <p:nvPr/>
          </p:nvSpPr>
          <p:spPr bwMode="auto">
            <a:xfrm>
              <a:off x="8493756" y="1831800"/>
              <a:ext cx="3042475" cy="440548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lvl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EF8868-377F-4CEF-B4D1-55FD108B3B85}"/>
                </a:ext>
              </a:extLst>
            </p:cNvPr>
            <p:cNvSpPr txBox="1"/>
            <p:nvPr/>
          </p:nvSpPr>
          <p:spPr bwMode="auto">
            <a:xfrm>
              <a:off x="9268445" y="1877520"/>
              <a:ext cx="2363034" cy="47807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Long haul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1F7934-1480-462F-BED5-5388449CFB16}"/>
                </a:ext>
              </a:extLst>
            </p:cNvPr>
            <p:cNvSpPr txBox="1"/>
            <p:nvPr/>
          </p:nvSpPr>
          <p:spPr bwMode="auto">
            <a:xfrm>
              <a:off x="8636858" y="3446318"/>
              <a:ext cx="984446" cy="33817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6291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Split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274B81F-941D-42A3-B15F-695533847FB4}"/>
                </a:ext>
              </a:extLst>
            </p:cNvPr>
            <p:cNvGrpSpPr/>
            <p:nvPr/>
          </p:nvGrpSpPr>
          <p:grpSpPr>
            <a:xfrm>
              <a:off x="10352000" y="2417915"/>
              <a:ext cx="1031019" cy="410747"/>
              <a:chOff x="4447624" y="-5356565"/>
              <a:chExt cx="6301279" cy="415864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6380FFF-14EB-4085-B487-AD53EEBBDD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47624" y="-5356565"/>
                <a:ext cx="6301279" cy="415864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9D7F61C-833C-4D66-ACD5-89AE097B9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37991" y="-2802629"/>
                <a:ext cx="5658261" cy="589281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1A4F422-7D06-42BB-A83E-98085E83FA1E}"/>
                </a:ext>
              </a:extLst>
            </p:cNvPr>
            <p:cNvSpPr txBox="1"/>
            <p:nvPr/>
          </p:nvSpPr>
          <p:spPr bwMode="auto">
            <a:xfrm>
              <a:off x="10208996" y="2846905"/>
              <a:ext cx="914400" cy="3127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6251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Super compact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725A44-3508-4585-A2A8-37176FE3D90D}"/>
                </a:ext>
              </a:extLst>
            </p:cNvPr>
            <p:cNvSpPr txBox="1"/>
            <p:nvPr/>
          </p:nvSpPr>
          <p:spPr bwMode="auto">
            <a:xfrm>
              <a:off x="8636858" y="5799113"/>
              <a:ext cx="892508" cy="18288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6252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Compact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5B467B-FFCC-4B6D-97F3-C8D2E879913B}"/>
                </a:ext>
              </a:extLst>
            </p:cNvPr>
            <p:cNvSpPr txBox="1"/>
            <p:nvPr/>
          </p:nvSpPr>
          <p:spPr bwMode="auto">
            <a:xfrm>
              <a:off x="10219588" y="5799113"/>
              <a:ext cx="892508" cy="18288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6262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Rack Mounted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487185-8A9E-4679-8680-8FDC7A6C05EC}"/>
                </a:ext>
              </a:extLst>
            </p:cNvPr>
            <p:cNvSpPr txBox="1"/>
            <p:nvPr/>
          </p:nvSpPr>
          <p:spPr bwMode="auto">
            <a:xfrm>
              <a:off x="9449970" y="2177245"/>
              <a:ext cx="1662126" cy="22557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4-13GHz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3D6B0-BEA2-4E5D-BA18-B19B036DABCE}"/>
              </a:ext>
            </a:extLst>
          </p:cNvPr>
          <p:cNvGrpSpPr/>
          <p:nvPr/>
        </p:nvGrpSpPr>
        <p:grpSpPr>
          <a:xfrm>
            <a:off x="10136492" y="1831799"/>
            <a:ext cx="1916542" cy="4405488"/>
            <a:chOff x="10136492" y="1831799"/>
            <a:chExt cx="1916542" cy="440548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27AFEF-677F-40E9-91B7-C86B17286A47}"/>
                </a:ext>
              </a:extLst>
            </p:cNvPr>
            <p:cNvSpPr/>
            <p:nvPr/>
          </p:nvSpPr>
          <p:spPr bwMode="auto">
            <a:xfrm>
              <a:off x="10136492" y="1831799"/>
              <a:ext cx="1576083" cy="440548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lvl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32150B5-DFB8-4FAA-B5B9-44B95FA5ADFB}"/>
                </a:ext>
              </a:extLst>
            </p:cNvPr>
            <p:cNvSpPr txBox="1"/>
            <p:nvPr/>
          </p:nvSpPr>
          <p:spPr bwMode="auto">
            <a:xfrm>
              <a:off x="10202200" y="1883889"/>
              <a:ext cx="1850834" cy="47334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Antennas</a:t>
              </a:r>
            </a:p>
          </p:txBody>
        </p:sp>
        <p:pic>
          <p:nvPicPr>
            <p:cNvPr id="69" name="Picture 2" descr="MINI_LINK_6363_rev2_30cm_Dualpol_Antenna_Review_Over_v03_04">
              <a:extLst>
                <a:ext uri="{FF2B5EF4-FFF2-40B4-BE49-F238E27FC236}">
                  <a16:creationId xmlns:a16="http://schemas.microsoft.com/office/drawing/2014/main" id="{3A130266-14DB-4B82-B665-1307C7592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5089" y="2202497"/>
              <a:ext cx="756902" cy="67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3CCE68F-8C28-4EE9-BCD0-472656FA1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1896" y="3111807"/>
              <a:ext cx="1022367" cy="73543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FBDB978-6B24-45D4-A74F-25BB8B497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38921" y="3129769"/>
              <a:ext cx="722855" cy="64061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53DBA4E-404B-424E-9DA3-009ED2D4C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4154" y="4174260"/>
              <a:ext cx="508379" cy="508379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EC775A1-29B2-47EF-8B75-73EB85AC945B}"/>
                </a:ext>
              </a:extLst>
            </p:cNvPr>
            <p:cNvSpPr txBox="1"/>
            <p:nvPr/>
          </p:nvSpPr>
          <p:spPr bwMode="auto">
            <a:xfrm>
              <a:off x="10469341" y="2881368"/>
              <a:ext cx="914400" cy="2782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Integrated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314DF6-3D2F-4B23-AF55-38F8D8289DA0}"/>
                </a:ext>
              </a:extLst>
            </p:cNvPr>
            <p:cNvSpPr txBox="1"/>
            <p:nvPr/>
          </p:nvSpPr>
          <p:spPr bwMode="auto">
            <a:xfrm>
              <a:off x="10520140" y="3931282"/>
              <a:ext cx="914400" cy="2782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Dual-band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DDA29E-84A5-4A34-8323-F118E41B6BCE}"/>
                </a:ext>
              </a:extLst>
            </p:cNvPr>
            <p:cNvSpPr txBox="1"/>
            <p:nvPr/>
          </p:nvSpPr>
          <p:spPr bwMode="auto">
            <a:xfrm>
              <a:off x="10486274" y="4656667"/>
              <a:ext cx="914400" cy="2685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Flat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panel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BC1118E-9C7B-4E60-8A62-80D51A6422F4}"/>
                </a:ext>
              </a:extLst>
            </p:cNvPr>
            <p:cNvSpPr txBox="1"/>
            <p:nvPr/>
          </p:nvSpPr>
          <p:spPr bwMode="auto">
            <a:xfrm>
              <a:off x="10469339" y="5880071"/>
              <a:ext cx="914400" cy="2782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Large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2CAF8F2-BF11-4375-830B-A8441FE05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43501" y="5007999"/>
              <a:ext cx="915356" cy="872072"/>
            </a:xfrm>
            <a:prstGeom prst="rect">
              <a:avLst/>
            </a:prstGeom>
          </p:spPr>
        </p:pic>
      </p:grpSp>
      <p:pic>
        <p:nvPicPr>
          <p:cNvPr id="70" name="Bildobjekt 11">
            <a:extLst>
              <a:ext uri="{FF2B5EF4-FFF2-40B4-BE49-F238E27FC236}">
                <a16:creationId xmlns:a16="http://schemas.microsoft.com/office/drawing/2014/main" id="{CC19D667-95EE-4980-9537-32A417C5F6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231" y="4205218"/>
            <a:ext cx="1033995" cy="1591807"/>
          </a:xfrm>
          <a:prstGeom prst="rect">
            <a:avLst/>
          </a:prstGeom>
        </p:spPr>
      </p:pic>
      <p:pic>
        <p:nvPicPr>
          <p:cNvPr id="71" name="Picture 70" descr="Calendar&#10;&#10;Description automatically generated">
            <a:extLst>
              <a:ext uri="{FF2B5EF4-FFF2-40B4-BE49-F238E27FC236}">
                <a16:creationId xmlns:a16="http://schemas.microsoft.com/office/drawing/2014/main" id="{2E88898B-5E1A-4C81-AFF9-FDE35D7D1A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638" y="3102208"/>
            <a:ext cx="1119535" cy="2939363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51161FA-EC02-458D-B100-FDEC2B573656}"/>
              </a:ext>
            </a:extLst>
          </p:cNvPr>
          <p:cNvGrpSpPr/>
          <p:nvPr/>
        </p:nvGrpSpPr>
        <p:grpSpPr>
          <a:xfrm>
            <a:off x="269568" y="1828800"/>
            <a:ext cx="4310517" cy="4446527"/>
            <a:chOff x="449124" y="1844675"/>
            <a:chExt cx="4254268" cy="443065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60D908C-5150-48D2-8122-2DCA03A7FDA9}"/>
                </a:ext>
              </a:extLst>
            </p:cNvPr>
            <p:cNvSpPr/>
            <p:nvPr/>
          </p:nvSpPr>
          <p:spPr bwMode="auto">
            <a:xfrm>
              <a:off x="646834" y="1844675"/>
              <a:ext cx="3885671" cy="4392613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lvl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  <a:defRPr/>
              </a:pP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55C5CC9-4976-4339-9427-9A193989C99F}"/>
                </a:ext>
              </a:extLst>
            </p:cNvPr>
            <p:cNvSpPr txBox="1"/>
            <p:nvPr/>
          </p:nvSpPr>
          <p:spPr bwMode="auto">
            <a:xfrm>
              <a:off x="1124241" y="1877520"/>
              <a:ext cx="1850834" cy="47334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Split mount shorthaul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E505C35-2946-4B78-BD16-4D55D107C08C}"/>
                </a:ext>
              </a:extLst>
            </p:cNvPr>
            <p:cNvGrpSpPr/>
            <p:nvPr/>
          </p:nvGrpSpPr>
          <p:grpSpPr>
            <a:xfrm>
              <a:off x="923463" y="3363285"/>
              <a:ext cx="1901737" cy="640005"/>
              <a:chOff x="923463" y="3363285"/>
              <a:chExt cx="1901737" cy="640005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439DB5BF-8C0F-47D5-BAED-70B8D90117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24244" y="3363285"/>
                <a:ext cx="1200956" cy="536499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32AE8A57-BDA7-484B-9F56-01F95651D5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3463" y="3556048"/>
                <a:ext cx="1200965" cy="447242"/>
              </a:xfrm>
              <a:prstGeom prst="rect">
                <a:avLst/>
              </a:prstGeom>
            </p:spPr>
          </p:pic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270627D-6534-4036-859F-A0431E5FB24E}"/>
                </a:ext>
              </a:extLst>
            </p:cNvPr>
            <p:cNvSpPr txBox="1"/>
            <p:nvPr/>
          </p:nvSpPr>
          <p:spPr bwMode="auto">
            <a:xfrm>
              <a:off x="735850" y="4012489"/>
              <a:ext cx="1662126" cy="22557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669x – 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Modular nodes using plug-in cards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1B08E61-3CD3-49FB-B998-6003A5EA1CAD}"/>
                </a:ext>
              </a:extLst>
            </p:cNvPr>
            <p:cNvSpPr txBox="1"/>
            <p:nvPr/>
          </p:nvSpPr>
          <p:spPr bwMode="auto">
            <a:xfrm>
              <a:off x="604306" y="5999270"/>
              <a:ext cx="914400" cy="2760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6363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FDE4FDF-934C-488A-9F6F-720D1EFB50BC}"/>
                </a:ext>
              </a:extLst>
            </p:cNvPr>
            <p:cNvSpPr txBox="1"/>
            <p:nvPr/>
          </p:nvSpPr>
          <p:spPr bwMode="auto">
            <a:xfrm>
              <a:off x="449124" y="4740786"/>
              <a:ext cx="1662126" cy="22557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High power radio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</a:b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6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-42 &amp; 80 GHz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96049A3-16F5-4D53-BB93-EFC1BC51E246}"/>
                </a:ext>
              </a:extLst>
            </p:cNvPr>
            <p:cNvSpPr txBox="1"/>
            <p:nvPr/>
          </p:nvSpPr>
          <p:spPr bwMode="auto">
            <a:xfrm>
              <a:off x="3261198" y="5999270"/>
              <a:ext cx="914400" cy="2760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6365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44F2B2A-B098-4857-B304-B14A1FCBB14A}"/>
                </a:ext>
              </a:extLst>
            </p:cNvPr>
            <p:cNvSpPr txBox="1"/>
            <p:nvPr/>
          </p:nvSpPr>
          <p:spPr bwMode="auto">
            <a:xfrm>
              <a:off x="3041266" y="4571883"/>
              <a:ext cx="1662126" cy="29618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Carrier aggregation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High Power radio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6-42 GHz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914D6D-E2F0-45D5-A997-3F10FF482F04}"/>
                </a:ext>
              </a:extLst>
            </p:cNvPr>
            <p:cNvSpPr txBox="1"/>
            <p:nvPr/>
          </p:nvSpPr>
          <p:spPr bwMode="auto">
            <a:xfrm>
              <a:off x="735853" y="2866385"/>
              <a:ext cx="1424467" cy="22597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665x – 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Fixed and semi-modular nodes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3CB5E338-E726-43B4-92D1-CC9770B55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45213" y="2287881"/>
              <a:ext cx="1456468" cy="615637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8227EA01-5906-4878-8048-078BFD78F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3591" y="2188349"/>
              <a:ext cx="1103660" cy="456203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764B015-2B42-40E3-8262-BB8455E2F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7123" y="2507704"/>
              <a:ext cx="1314198" cy="537246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85CD53F-E747-4903-8D6B-587A088CC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125" y="2387071"/>
              <a:ext cx="1148322" cy="40693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C28AA3D-FC74-4EFA-97EB-D2103FC4B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0573" y="5340761"/>
              <a:ext cx="705850" cy="693178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F8EF79CE-0CF3-49FE-93B9-0DBC23FDD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64021" y="5159566"/>
              <a:ext cx="725175" cy="920177"/>
            </a:xfrm>
            <a:prstGeom prst="rect">
              <a:avLst/>
            </a:prstGeom>
          </p:spPr>
        </p:pic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1A15B64E-59CC-48C7-8262-FB8F5CBF14BF}"/>
              </a:ext>
            </a:extLst>
          </p:cNvPr>
          <p:cNvSpPr txBox="1"/>
          <p:nvPr/>
        </p:nvSpPr>
        <p:spPr bwMode="auto">
          <a:xfrm>
            <a:off x="1803071" y="5988936"/>
            <a:ext cx="914400" cy="27704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6364</a:t>
            </a:r>
          </a:p>
        </p:txBody>
      </p:sp>
      <p:pic>
        <p:nvPicPr>
          <p:cNvPr id="123" name="Picture 122" descr="A picture containing white&#10;&#10;Description automatically generated">
            <a:extLst>
              <a:ext uri="{FF2B5EF4-FFF2-40B4-BE49-F238E27FC236}">
                <a16:creationId xmlns:a16="http://schemas.microsoft.com/office/drawing/2014/main" id="{4A9F1A95-D79A-4DE2-9D02-B042A19B28B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22" y="5077486"/>
            <a:ext cx="1056722" cy="1056722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535C7C3E-DE6D-4CD7-9E6C-44B441B2148F}"/>
              </a:ext>
            </a:extLst>
          </p:cNvPr>
          <p:cNvSpPr txBox="1"/>
          <p:nvPr/>
        </p:nvSpPr>
        <p:spPr bwMode="auto">
          <a:xfrm>
            <a:off x="1592213" y="4565780"/>
            <a:ext cx="1662126" cy="2972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Sub-band free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Carrier aggregation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High power radio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13, 15 &amp; 18 GHz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2738381F-AF18-4E44-834E-EEC73AE5229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561" y="3335163"/>
            <a:ext cx="1655131" cy="72976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5892414C-7DE9-4993-A87A-0E892A86855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373" y="3711916"/>
            <a:ext cx="1395050" cy="476687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F892CCF-B1A2-4B5D-9EBB-2FEA374379B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453" y="3076696"/>
            <a:ext cx="1226370" cy="389907"/>
          </a:xfrm>
          <a:prstGeom prst="rect">
            <a:avLst/>
          </a:prstGeom>
        </p:spPr>
      </p:pic>
      <p:pic>
        <p:nvPicPr>
          <p:cNvPr id="136" name="Picture 6">
            <a:extLst>
              <a:ext uri="{FF2B5EF4-FFF2-40B4-BE49-F238E27FC236}">
                <a16:creationId xmlns:a16="http://schemas.microsoft.com/office/drawing/2014/main" id="{8153B99D-180A-47E5-83F6-3DAEAB83151F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738" y="2182508"/>
            <a:ext cx="1055998" cy="105599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42F263DE-44F7-4AF0-96BA-B2E8D3F75D24}"/>
              </a:ext>
            </a:extLst>
          </p:cNvPr>
          <p:cNvGrpSpPr/>
          <p:nvPr/>
        </p:nvGrpSpPr>
        <p:grpSpPr>
          <a:xfrm>
            <a:off x="4440247" y="1831799"/>
            <a:ext cx="2511761" cy="4489864"/>
            <a:chOff x="4440247" y="1831799"/>
            <a:chExt cx="2511761" cy="448986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E72E4B7-37AB-45D3-98B7-3AAACA38F8BB}"/>
                </a:ext>
              </a:extLst>
            </p:cNvPr>
            <p:cNvGrpSpPr/>
            <p:nvPr/>
          </p:nvGrpSpPr>
          <p:grpSpPr>
            <a:xfrm>
              <a:off x="4440247" y="1831799"/>
              <a:ext cx="2511761" cy="4489864"/>
              <a:chOff x="4431375" y="1831799"/>
              <a:chExt cx="2571432" cy="4489864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1A87476-2210-481D-A10C-C364FF34F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14857" y="2665659"/>
                <a:ext cx="1544466" cy="960876"/>
              </a:xfrm>
              <a:prstGeom prst="rect">
                <a:avLst/>
              </a:prstGeom>
            </p:spPr>
          </p:pic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B2C6B5D-6E09-4AAE-A30F-3B459C13AFEF}"/>
                  </a:ext>
                </a:extLst>
              </p:cNvPr>
              <p:cNvGrpSpPr/>
              <p:nvPr/>
            </p:nvGrpSpPr>
            <p:grpSpPr>
              <a:xfrm>
                <a:off x="4431375" y="1831799"/>
                <a:ext cx="2571432" cy="4489864"/>
                <a:chOff x="5091768" y="1831799"/>
                <a:chExt cx="2571432" cy="4489864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C264BD94-384A-4069-958E-770B6FFB6BB2}"/>
                    </a:ext>
                  </a:extLst>
                </p:cNvPr>
                <p:cNvSpPr/>
                <p:nvPr/>
              </p:nvSpPr>
              <p:spPr bwMode="auto">
                <a:xfrm>
                  <a:off x="5112810" y="1831799"/>
                  <a:ext cx="2550390" cy="4405488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57188" marR="0" indent="-357188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 typeface="Ericsson Hilda" panose="00000500000000000000" pitchFamily="2" charset="0"/>
                    <a:buChar char="—"/>
                    <a:tabLst/>
                  </a:pPr>
                  <a:endParaRPr kumimoji="0" lang="en-US" sz="2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90" name="TextBox 50">
                  <a:extLst>
                    <a:ext uri="{FF2B5EF4-FFF2-40B4-BE49-F238E27FC236}">
                      <a16:creationId xmlns:a16="http://schemas.microsoft.com/office/drawing/2014/main" id="{9A812E92-43EB-400C-AA6B-CEF979B471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62286" y="5047207"/>
                  <a:ext cx="6751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81818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80 GHz</a:t>
                  </a:r>
                </a:p>
              </p:txBody>
            </p:sp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0EC1635B-CDC6-4842-AA4A-0253C41AD4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3005" y="5243013"/>
                  <a:ext cx="851664" cy="851664"/>
                </a:xfrm>
                <a:prstGeom prst="rect">
                  <a:avLst/>
                </a:prstGeom>
              </p:spPr>
            </p:pic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3DA4822-1FC1-470D-9150-E61EC8682562}"/>
                    </a:ext>
                  </a:extLst>
                </p:cNvPr>
                <p:cNvSpPr txBox="1"/>
                <p:nvPr/>
              </p:nvSpPr>
              <p:spPr bwMode="auto">
                <a:xfrm>
                  <a:off x="5792398" y="6004853"/>
                  <a:ext cx="914400" cy="31681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none" lIns="72000" tIns="36000" rIns="73152" bIns="36576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l">
                    <a:buClr>
                      <a:schemeClr val="tx1"/>
                    </a:buClr>
                    <a:buNone/>
                  </a:pPr>
                  <a:r>
                    <a:rPr lang="en-US" sz="1300" dirty="0"/>
                    <a:t>MINI-LINK 6352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646FE125-7467-41D0-8D48-318D6D37029B}"/>
                    </a:ext>
                  </a:extLst>
                </p:cNvPr>
                <p:cNvSpPr txBox="1"/>
                <p:nvPr/>
              </p:nvSpPr>
              <p:spPr bwMode="auto">
                <a:xfrm>
                  <a:off x="5091768" y="1877520"/>
                  <a:ext cx="1850833" cy="473343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none" lIns="72000" tIns="36000" rIns="73152" bIns="36576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81818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2000" b="1" dirty="0">
                      <a:solidFill>
                        <a:srgbClr val="181818"/>
                      </a:solidFill>
                      <a:latin typeface="Ericsson Hilda"/>
                    </a:rPr>
                    <a:t>All outdoor shorthaul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454D97D4-17D5-4146-A81E-F2041582FBBE}"/>
                    </a:ext>
                  </a:extLst>
                </p:cNvPr>
                <p:cNvSpPr txBox="1"/>
                <p:nvPr/>
              </p:nvSpPr>
              <p:spPr bwMode="auto">
                <a:xfrm>
                  <a:off x="5772784" y="4758121"/>
                  <a:ext cx="914400" cy="35062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none" lIns="72000" tIns="36000" rIns="73152" bIns="36576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l">
                    <a:buClr>
                      <a:schemeClr val="tx1"/>
                    </a:buClr>
                    <a:buNone/>
                  </a:pPr>
                  <a:r>
                    <a:rPr lang="en-US" sz="1300" dirty="0"/>
                    <a:t>MINI-LINK 6366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DB97A466-E004-4461-AE1B-688D317352A5}"/>
                    </a:ext>
                  </a:extLst>
                </p:cNvPr>
                <p:cNvSpPr txBox="1"/>
                <p:nvPr/>
              </p:nvSpPr>
              <p:spPr bwMode="auto">
                <a:xfrm>
                  <a:off x="5550163" y="2219048"/>
                  <a:ext cx="1662126" cy="22557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none" lIns="72000" tIns="36000" rIns="73152" bIns="36576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buClr>
                      <a:schemeClr val="tx1"/>
                    </a:buClr>
                    <a:buNone/>
                  </a:pPr>
                  <a:r>
                    <a:rPr lang="cs-CZ" sz="1200" dirty="0"/>
                    <a:t>6</a:t>
                  </a:r>
                  <a:r>
                    <a:rPr lang="en-US" sz="1200" dirty="0"/>
                    <a:t>-42 &amp; 80GHz</a:t>
                  </a:r>
                </a:p>
              </p:txBody>
            </p:sp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2D8082C-FBFD-4C76-AAC6-DFF83505FFF4}"/>
                </a:ext>
              </a:extLst>
            </p:cNvPr>
            <p:cNvSpPr txBox="1"/>
            <p:nvPr/>
          </p:nvSpPr>
          <p:spPr bwMode="auto">
            <a:xfrm>
              <a:off x="5077217" y="3297520"/>
              <a:ext cx="893181" cy="35062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buClr>
                  <a:schemeClr val="tx1"/>
                </a:buClr>
                <a:buNone/>
              </a:pPr>
              <a:r>
                <a:rPr lang="en-US" sz="1300" dirty="0"/>
                <a:t>MINI-LINK 6371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6E7524A-C19E-4DF9-A5EE-D30697A95749}"/>
                </a:ext>
              </a:extLst>
            </p:cNvPr>
            <p:cNvSpPr txBox="1"/>
            <p:nvPr/>
          </p:nvSpPr>
          <p:spPr bwMode="auto">
            <a:xfrm>
              <a:off x="4865715" y="3732087"/>
              <a:ext cx="1623556" cy="22557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Clr>
                  <a:schemeClr val="tx1"/>
                </a:buClr>
                <a:buNone/>
              </a:pPr>
              <a:r>
                <a:rPr lang="cs-CZ" sz="1200" dirty="0"/>
                <a:t>6</a:t>
              </a:r>
              <a:r>
                <a:rPr lang="en-US" sz="1200"/>
                <a:t>-42 </a:t>
              </a:r>
              <a:r>
                <a:rPr lang="en-US" sz="1200" dirty="0"/>
                <a:t>&amp; 80GHz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783FCFB-9A6A-4DF8-B93A-30E5E917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1243" y="4026564"/>
              <a:ext cx="850601" cy="66430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34DF1E9B-B6F3-47AA-8D05-584A89FE5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45209" y="3968787"/>
              <a:ext cx="1447359" cy="897197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A9A409C3-4307-40C8-BA7F-49F678A76FB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593" y="2501688"/>
            <a:ext cx="1152870" cy="844229"/>
          </a:xfrm>
          <a:prstGeom prst="rect">
            <a:avLst/>
          </a:prstGeom>
        </p:spPr>
      </p:pic>
      <p:pic>
        <p:nvPicPr>
          <p:cNvPr id="83" name="Picture 82" descr="A picture containing white&#10;&#10;Description automatically generated">
            <a:extLst>
              <a:ext uri="{FF2B5EF4-FFF2-40B4-BE49-F238E27FC236}">
                <a16:creationId xmlns:a16="http://schemas.microsoft.com/office/drawing/2014/main" id="{D2544805-1920-48DB-99CB-509F6105C4C5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923" y="2568505"/>
            <a:ext cx="843017" cy="6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"/>
    </mc:Choice>
    <mc:Fallback xmlns="">
      <p:transition spd="slow" advTm="93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F7C2C00-B3EC-423C-9EA3-0D33403E0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277" y="1850325"/>
            <a:ext cx="4628115" cy="115864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B9ECEFC-A813-4AD6-80FB-74FE1A46E10F}"/>
              </a:ext>
            </a:extLst>
          </p:cNvPr>
          <p:cNvSpPr/>
          <p:nvPr/>
        </p:nvSpPr>
        <p:spPr bwMode="auto">
          <a:xfrm>
            <a:off x="9120186" y="4160001"/>
            <a:ext cx="2612052" cy="206903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AA11B6-2207-43C5-8BF0-89A1936D5034}"/>
              </a:ext>
            </a:extLst>
          </p:cNvPr>
          <p:cNvSpPr/>
          <p:nvPr/>
        </p:nvSpPr>
        <p:spPr bwMode="auto">
          <a:xfrm>
            <a:off x="6264545" y="4160002"/>
            <a:ext cx="2612052" cy="206903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6CE7C7-CFBB-485A-917B-C85D171E8231}"/>
              </a:ext>
            </a:extLst>
          </p:cNvPr>
          <p:cNvSpPr/>
          <p:nvPr/>
        </p:nvSpPr>
        <p:spPr bwMode="auto">
          <a:xfrm>
            <a:off x="3365155" y="4149724"/>
            <a:ext cx="2612052" cy="206903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0384F2-21EA-4186-AFEF-0746DC214288}"/>
              </a:ext>
            </a:extLst>
          </p:cNvPr>
          <p:cNvSpPr/>
          <p:nvPr/>
        </p:nvSpPr>
        <p:spPr bwMode="auto">
          <a:xfrm>
            <a:off x="479423" y="4149725"/>
            <a:ext cx="2652089" cy="206903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C055E6-88BD-41A6-BBA1-DC1691BD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895158" cy="1081088"/>
          </a:xfrm>
        </p:spPr>
        <p:txBody>
          <a:bodyPr/>
          <a:lstStyle/>
          <a:p>
            <a:r>
              <a:rPr lang="en-US" dirty="0"/>
              <a:t>MINI-LINK 6371</a:t>
            </a:r>
            <a:br>
              <a:rPr lang="en-US" dirty="0"/>
            </a:br>
            <a:r>
              <a:rPr lang="en-US" dirty="0" err="1"/>
              <a:t>Vysokokapacitní</a:t>
            </a:r>
            <a:r>
              <a:rPr lang="en-US" dirty="0"/>
              <a:t>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jednotka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09EA192-C1FC-4162-A62A-A2E58C845D0C}"/>
              </a:ext>
            </a:extLst>
          </p:cNvPr>
          <p:cNvSpPr/>
          <p:nvPr/>
        </p:nvSpPr>
        <p:spPr bwMode="auto">
          <a:xfrm>
            <a:off x="479425" y="4203189"/>
            <a:ext cx="2428162" cy="201556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Hlavní</a:t>
            </a:r>
            <a:r>
              <a:rPr kumimoji="0" lang="en-US" sz="2000" b="0" i="0" u="sng" strike="noStrike" kern="1200" cap="none" spc="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 </a:t>
            </a:r>
            <a:r>
              <a:rPr kumimoji="0" lang="en-US" sz="2000" b="0" i="0" u="sng" strike="noStrike" kern="1200" cap="none" spc="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parametry</a:t>
            </a:r>
            <a:endParaRPr kumimoji="0" lang="en-US" sz="2000" b="0" i="0" u="sng" strike="noStrike" kern="1200" cap="none" spc="0" normalizeH="0" baseline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Ericsson Hilda Light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34 Gbps </a:t>
            </a:r>
            <a:r>
              <a:rPr kumimoji="0" lang="en-US" sz="1800" b="0" i="0" u="none" strike="noStrike" kern="1200" cap="none" spc="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kapacita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přepínače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Ericsson Hilda Light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112/224 MHz 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Agregace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kanálů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Ericsson Hilda Light" panose="020B0604020202020204" pitchFamily="34" charset="0"/>
            </a:endParaRPr>
          </a:p>
        </p:txBody>
      </p:sp>
      <p:cxnSp>
        <p:nvCxnSpPr>
          <p:cNvPr id="4" name="Rak 6">
            <a:extLst>
              <a:ext uri="{FF2B5EF4-FFF2-40B4-BE49-F238E27FC236}">
                <a16:creationId xmlns:a16="http://schemas.microsoft.com/office/drawing/2014/main" id="{7EFEBF4A-D350-4059-9EBF-735FD604198B}"/>
              </a:ext>
            </a:extLst>
          </p:cNvPr>
          <p:cNvCxnSpPr>
            <a:cxnSpLocks/>
          </p:cNvCxnSpPr>
          <p:nvPr/>
        </p:nvCxnSpPr>
        <p:spPr bwMode="auto">
          <a:xfrm>
            <a:off x="479425" y="414972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" name="Rak 24">
            <a:extLst>
              <a:ext uri="{FF2B5EF4-FFF2-40B4-BE49-F238E27FC236}">
                <a16:creationId xmlns:a16="http://schemas.microsoft.com/office/drawing/2014/main" id="{9588AA5C-EFC1-462D-AAC1-07A840BA72E5}"/>
              </a:ext>
            </a:extLst>
          </p:cNvPr>
          <p:cNvCxnSpPr/>
          <p:nvPr/>
        </p:nvCxnSpPr>
        <p:spPr bwMode="auto">
          <a:xfrm>
            <a:off x="6250886" y="414972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" name="Rak 25">
            <a:extLst>
              <a:ext uri="{FF2B5EF4-FFF2-40B4-BE49-F238E27FC236}">
                <a16:creationId xmlns:a16="http://schemas.microsoft.com/office/drawing/2014/main" id="{89937337-64DD-4CC1-96DE-8AE5BDCC3F8E}"/>
              </a:ext>
            </a:extLst>
          </p:cNvPr>
          <p:cNvCxnSpPr/>
          <p:nvPr/>
        </p:nvCxnSpPr>
        <p:spPr bwMode="auto">
          <a:xfrm>
            <a:off x="9120187" y="414972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1001685C-C17C-4ECF-9452-B2337871ECF9}"/>
              </a:ext>
            </a:extLst>
          </p:cNvPr>
          <p:cNvSpPr/>
          <p:nvPr/>
        </p:nvSpPr>
        <p:spPr bwMode="auto">
          <a:xfrm>
            <a:off x="3359150" y="4230895"/>
            <a:ext cx="2219717" cy="162408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L2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funkcionalita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Ericsson Hilda Light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Customer bridge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Provider bridge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QoS, H-QOS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2763236-C6C8-4240-AC3F-59E78FE66EEE}"/>
              </a:ext>
            </a:extLst>
          </p:cNvPr>
          <p:cNvSpPr/>
          <p:nvPr/>
        </p:nvSpPr>
        <p:spPr bwMode="auto">
          <a:xfrm>
            <a:off x="6240063" y="4218382"/>
            <a:ext cx="2100436" cy="162408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L3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funkcionalita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Ericsson Hilda Light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L3VPN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Seamless MPLS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Routed DCN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5DFF7DD-9DF1-4B49-A0BD-885DA99F9FC7}"/>
              </a:ext>
            </a:extLst>
          </p:cNvPr>
          <p:cNvSpPr/>
          <p:nvPr/>
        </p:nvSpPr>
        <p:spPr bwMode="auto">
          <a:xfrm>
            <a:off x="9100523" y="4224916"/>
            <a:ext cx="2432708" cy="185486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Multiband booster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Hierarchical radio link bonding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hRLB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spc="0" dirty="0" err="1">
                <a:solidFill>
                  <a:srgbClr val="181818"/>
                </a:solidFill>
                <a:latin typeface="Ericsson Hilda"/>
              </a:rPr>
              <a:t>Až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10 Gbit/s</a:t>
            </a:r>
          </a:p>
        </p:txBody>
      </p:sp>
      <p:cxnSp>
        <p:nvCxnSpPr>
          <p:cNvPr id="10" name="Rak 30">
            <a:extLst>
              <a:ext uri="{FF2B5EF4-FFF2-40B4-BE49-F238E27FC236}">
                <a16:creationId xmlns:a16="http://schemas.microsoft.com/office/drawing/2014/main" id="{59798A08-1E28-47D2-9176-B172292D0045}"/>
              </a:ext>
            </a:extLst>
          </p:cNvPr>
          <p:cNvCxnSpPr/>
          <p:nvPr/>
        </p:nvCxnSpPr>
        <p:spPr bwMode="auto">
          <a:xfrm>
            <a:off x="479425" y="621876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Rak 31">
            <a:extLst>
              <a:ext uri="{FF2B5EF4-FFF2-40B4-BE49-F238E27FC236}">
                <a16:creationId xmlns:a16="http://schemas.microsoft.com/office/drawing/2014/main" id="{A377EFE8-E1EC-43E4-B819-4DF95A9DAF3F}"/>
              </a:ext>
            </a:extLst>
          </p:cNvPr>
          <p:cNvCxnSpPr/>
          <p:nvPr/>
        </p:nvCxnSpPr>
        <p:spPr bwMode="auto">
          <a:xfrm>
            <a:off x="3359150" y="621876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Rak 32">
            <a:extLst>
              <a:ext uri="{FF2B5EF4-FFF2-40B4-BE49-F238E27FC236}">
                <a16:creationId xmlns:a16="http://schemas.microsoft.com/office/drawing/2014/main" id="{5092322C-27A5-4FB8-B460-9D36A57015BB}"/>
              </a:ext>
            </a:extLst>
          </p:cNvPr>
          <p:cNvCxnSpPr/>
          <p:nvPr/>
        </p:nvCxnSpPr>
        <p:spPr bwMode="auto">
          <a:xfrm>
            <a:off x="6240461" y="621876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Rak 33">
            <a:extLst>
              <a:ext uri="{FF2B5EF4-FFF2-40B4-BE49-F238E27FC236}">
                <a16:creationId xmlns:a16="http://schemas.microsoft.com/office/drawing/2014/main" id="{E0FFB672-1036-4FB2-90D9-ADACF7FFCDF8}"/>
              </a:ext>
            </a:extLst>
          </p:cNvPr>
          <p:cNvCxnSpPr/>
          <p:nvPr/>
        </p:nvCxnSpPr>
        <p:spPr bwMode="auto">
          <a:xfrm>
            <a:off x="9120187" y="621876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">
            <a:extLst>
              <a:ext uri="{FF2B5EF4-FFF2-40B4-BE49-F238E27FC236}">
                <a16:creationId xmlns:a16="http://schemas.microsoft.com/office/drawing/2014/main" id="{F9516648-DB91-4B34-906A-E6428F1EEEC9}"/>
              </a:ext>
            </a:extLst>
          </p:cNvPr>
          <p:cNvSpPr/>
          <p:nvPr/>
        </p:nvSpPr>
        <p:spPr bwMode="auto">
          <a:xfrm>
            <a:off x="3396839" y="3184828"/>
            <a:ext cx="847803" cy="3955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Ericsson Hilda Light" panose="020B0604020202020204" pitchFamily="34" charset="0"/>
              </a:rPr>
              <a:t>Power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6DA25F5-0835-4BDA-BD11-22EF9164D047}"/>
              </a:ext>
            </a:extLst>
          </p:cNvPr>
          <p:cNvSpPr/>
          <p:nvPr/>
        </p:nvSpPr>
        <p:spPr bwMode="auto">
          <a:xfrm>
            <a:off x="3351214" y="3412464"/>
            <a:ext cx="1822005" cy="3955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36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 x RJ 45 </a:t>
            </a:r>
          </a:p>
          <a:p>
            <a:pPr marL="1836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100/1000 Base-T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6EDE145-52CC-4265-9509-886F2E0D9F6F}"/>
              </a:ext>
            </a:extLst>
          </p:cNvPr>
          <p:cNvSpPr/>
          <p:nvPr/>
        </p:nvSpPr>
        <p:spPr bwMode="auto">
          <a:xfrm>
            <a:off x="4939382" y="3526568"/>
            <a:ext cx="1736330" cy="3955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3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3 x SFP/SFP+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1G/10G</a:t>
            </a:r>
          </a:p>
        </p:txBody>
      </p:sp>
      <p:cxnSp>
        <p:nvCxnSpPr>
          <p:cNvPr id="19" name="Rak 31">
            <a:extLst>
              <a:ext uri="{FF2B5EF4-FFF2-40B4-BE49-F238E27FC236}">
                <a16:creationId xmlns:a16="http://schemas.microsoft.com/office/drawing/2014/main" id="{79CE70D5-00FC-48A5-BF17-8CA59BD7F23E}"/>
              </a:ext>
            </a:extLst>
          </p:cNvPr>
          <p:cNvCxnSpPr/>
          <p:nvPr/>
        </p:nvCxnSpPr>
        <p:spPr bwMode="auto">
          <a:xfrm>
            <a:off x="3359947" y="414972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Rak 6">
            <a:extLst>
              <a:ext uri="{FF2B5EF4-FFF2-40B4-BE49-F238E27FC236}">
                <a16:creationId xmlns:a16="http://schemas.microsoft.com/office/drawing/2014/main" id="{CCC900D2-B491-4A15-93DD-A32A3EFA6F39}"/>
              </a:ext>
            </a:extLst>
          </p:cNvPr>
          <p:cNvCxnSpPr>
            <a:cxnSpLocks/>
          </p:cNvCxnSpPr>
          <p:nvPr/>
        </p:nvCxnSpPr>
        <p:spPr bwMode="auto">
          <a:xfrm flipV="1">
            <a:off x="3944289" y="2425994"/>
            <a:ext cx="523188" cy="7905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Rak 6">
            <a:extLst>
              <a:ext uri="{FF2B5EF4-FFF2-40B4-BE49-F238E27FC236}">
                <a16:creationId xmlns:a16="http://schemas.microsoft.com/office/drawing/2014/main" id="{AEBED934-31A2-4339-9B87-1ADF4813A2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77009" y="2407902"/>
            <a:ext cx="0" cy="974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Rak 6">
            <a:extLst>
              <a:ext uri="{FF2B5EF4-FFF2-40B4-BE49-F238E27FC236}">
                <a16:creationId xmlns:a16="http://schemas.microsoft.com/office/drawing/2014/main" id="{57A0B410-A6D4-4917-818D-FF48C5CF5528}"/>
              </a:ext>
            </a:extLst>
          </p:cNvPr>
          <p:cNvCxnSpPr>
            <a:cxnSpLocks/>
          </p:cNvCxnSpPr>
          <p:nvPr/>
        </p:nvCxnSpPr>
        <p:spPr bwMode="auto">
          <a:xfrm flipV="1">
            <a:off x="5447318" y="2394027"/>
            <a:ext cx="0" cy="11318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Rak 6">
            <a:extLst>
              <a:ext uri="{FF2B5EF4-FFF2-40B4-BE49-F238E27FC236}">
                <a16:creationId xmlns:a16="http://schemas.microsoft.com/office/drawing/2014/main" id="{4547DC41-4C7E-4F1B-965A-76FA322C2E49}"/>
              </a:ext>
            </a:extLst>
          </p:cNvPr>
          <p:cNvCxnSpPr>
            <a:cxnSpLocks/>
          </p:cNvCxnSpPr>
          <p:nvPr/>
        </p:nvCxnSpPr>
        <p:spPr bwMode="auto">
          <a:xfrm flipV="1">
            <a:off x="6917002" y="2207339"/>
            <a:ext cx="0" cy="13750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0" name="Rectangle 1">
            <a:extLst>
              <a:ext uri="{FF2B5EF4-FFF2-40B4-BE49-F238E27FC236}">
                <a16:creationId xmlns:a16="http://schemas.microsoft.com/office/drawing/2014/main" id="{48277817-689A-4BD4-B957-47EDFE3B7559}"/>
              </a:ext>
            </a:extLst>
          </p:cNvPr>
          <p:cNvSpPr/>
          <p:nvPr/>
        </p:nvSpPr>
        <p:spPr bwMode="auto">
          <a:xfrm>
            <a:off x="6215575" y="3626756"/>
            <a:ext cx="1271853" cy="32120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3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Radio i/f</a:t>
            </a:r>
          </a:p>
        </p:txBody>
      </p:sp>
      <p:sp>
        <p:nvSpPr>
          <p:cNvPr id="32" name="textruta 41">
            <a:extLst>
              <a:ext uri="{FF2B5EF4-FFF2-40B4-BE49-F238E27FC236}">
                <a16:creationId xmlns:a16="http://schemas.microsoft.com/office/drawing/2014/main" id="{4C454381-0157-45F4-B01E-62DC4A4B76F0}"/>
              </a:ext>
            </a:extLst>
          </p:cNvPr>
          <p:cNvSpPr txBox="1"/>
          <p:nvPr/>
        </p:nvSpPr>
        <p:spPr>
          <a:xfrm>
            <a:off x="9817684" y="778213"/>
            <a:ext cx="1086877" cy="2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Arial" pitchFamily="34" charset="0"/>
              </a:rPr>
              <a:t>M20.Q3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22" name="Picture 21" descr="A picture containing appliance, light&#10;&#10;Description automatically generated">
            <a:extLst>
              <a:ext uri="{FF2B5EF4-FFF2-40B4-BE49-F238E27FC236}">
                <a16:creationId xmlns:a16="http://schemas.microsoft.com/office/drawing/2014/main" id="{81B30782-DB49-40C4-B67C-65EB1AD68A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86" y="1843591"/>
            <a:ext cx="1971450" cy="1995634"/>
          </a:xfrm>
          <a:prstGeom prst="rect">
            <a:avLst/>
          </a:prstGeom>
        </p:spPr>
      </p:pic>
      <p:pic>
        <p:nvPicPr>
          <p:cNvPr id="44" name="Picture 43" descr="A picture containing light&#10;&#10;Description automatically generated">
            <a:extLst>
              <a:ext uri="{FF2B5EF4-FFF2-40B4-BE49-F238E27FC236}">
                <a16:creationId xmlns:a16="http://schemas.microsoft.com/office/drawing/2014/main" id="{AA482551-8661-4023-B333-6C3606169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1378" y="1867448"/>
            <a:ext cx="2476635" cy="18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1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DA5265-7B2A-4287-9D13-76751564D38D}"/>
              </a:ext>
            </a:extLst>
          </p:cNvPr>
          <p:cNvSpPr/>
          <p:nvPr/>
        </p:nvSpPr>
        <p:spPr bwMode="auto">
          <a:xfrm>
            <a:off x="479297" y="2701524"/>
            <a:ext cx="2592261" cy="352901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400FC1-3EBA-41C4-9CB7-E2B938DD64B6}"/>
              </a:ext>
            </a:extLst>
          </p:cNvPr>
          <p:cNvSpPr/>
          <p:nvPr/>
        </p:nvSpPr>
        <p:spPr bwMode="auto">
          <a:xfrm>
            <a:off x="9120315" y="2708276"/>
            <a:ext cx="2592261" cy="352901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D5671-D1D7-489D-A36D-77488A8C951C}"/>
              </a:ext>
            </a:extLst>
          </p:cNvPr>
          <p:cNvSpPr/>
          <p:nvPr/>
        </p:nvSpPr>
        <p:spPr bwMode="auto">
          <a:xfrm>
            <a:off x="3359150" y="4908304"/>
            <a:ext cx="5473703" cy="132898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F4E8AA-EF38-40C9-B045-1C9056029D9F}"/>
              </a:ext>
            </a:extLst>
          </p:cNvPr>
          <p:cNvSpPr/>
          <p:nvPr/>
        </p:nvSpPr>
        <p:spPr bwMode="auto">
          <a:xfrm>
            <a:off x="3359149" y="2708275"/>
            <a:ext cx="5473703" cy="20916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ECE70-6F9B-4734-BE75-AEDC5005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MINI-LINK 6371 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 err="1"/>
              <a:t>Vysokokapacitní</a:t>
            </a:r>
            <a:r>
              <a:rPr lang="en-US" dirty="0"/>
              <a:t>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jednotka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8706CB1-7328-4EC0-8A23-B5C858606218}"/>
              </a:ext>
            </a:extLst>
          </p:cNvPr>
          <p:cNvSpPr txBox="1">
            <a:spLocks/>
          </p:cNvSpPr>
          <p:nvPr/>
        </p:nvSpPr>
        <p:spPr>
          <a:xfrm>
            <a:off x="561300" y="3124822"/>
            <a:ext cx="2428254" cy="2382123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kumimoji="0" lang="en-US" sz="3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Vysoko</a:t>
            </a:r>
            <a:r>
              <a:rPr kumimoji="0" lang="en-US" sz="3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3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kapacitní</a:t>
            </a:r>
            <a:r>
              <a:rPr kumimoji="0" lang="en-US" sz="3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3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vnější</a:t>
            </a:r>
            <a:r>
              <a:rPr kumimoji="0" lang="en-US" sz="3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3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jednotka</a:t>
            </a:r>
            <a:endParaRPr kumimoji="0" lang="en-US" sz="3600" b="0" i="0" u="none" strike="noStrike" kern="1000" cap="none" spc="-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3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8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8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8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4738177-B5F8-48F4-BFF9-B3FD602C7D13}"/>
              </a:ext>
            </a:extLst>
          </p:cNvPr>
          <p:cNvSpPr txBox="1">
            <a:spLocks/>
          </p:cNvSpPr>
          <p:nvPr/>
        </p:nvSpPr>
        <p:spPr bwMode="auto">
          <a:xfrm>
            <a:off x="9051588" y="1677348"/>
            <a:ext cx="1327987" cy="33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  <a:norm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SzTx/>
              <a:buFont typeface="Arial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6371</a:t>
            </a:r>
          </a:p>
          <a:p>
            <a:pPr marL="533400" marR="0" lvl="1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1818"/>
              </a:buClr>
              <a:buSzTx/>
              <a:buFont typeface="Ericsson Capital TT" pitchFamily="2" charset="0"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533400" marR="0" lvl="1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1818"/>
              </a:buClr>
              <a:buSzTx/>
              <a:buFont typeface="Ericsson Capital TT" pitchFamily="2" charset="0"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SzTx/>
              <a:buFont typeface="Arial" charset="0"/>
              <a:buChar char="›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SzTx/>
              <a:buFont typeface="Arial" charset="0"/>
              <a:buChar char="›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SzTx/>
              <a:buFont typeface="Arial" charset="0"/>
              <a:buChar char="›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9" name="textruta 41">
            <a:extLst>
              <a:ext uri="{FF2B5EF4-FFF2-40B4-BE49-F238E27FC236}">
                <a16:creationId xmlns:a16="http://schemas.microsoft.com/office/drawing/2014/main" id="{C24F052B-EE39-4A2D-B713-9D5E45F80708}"/>
              </a:ext>
            </a:extLst>
          </p:cNvPr>
          <p:cNvSpPr txBox="1"/>
          <p:nvPr/>
        </p:nvSpPr>
        <p:spPr>
          <a:xfrm>
            <a:off x="9817684" y="778213"/>
            <a:ext cx="1086877" cy="2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Arial" pitchFamily="34" charset="0"/>
              </a:rPr>
              <a:t>M19.Q1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3CF0AB0-EEBF-4891-8132-46B61FC0CEEB}"/>
              </a:ext>
            </a:extLst>
          </p:cNvPr>
          <p:cNvSpPr txBox="1">
            <a:spLocks/>
          </p:cNvSpPr>
          <p:nvPr/>
        </p:nvSpPr>
        <p:spPr>
          <a:xfrm>
            <a:off x="3071559" y="2782622"/>
            <a:ext cx="5637040" cy="2039647"/>
          </a:xfr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9888" marR="0" lvl="1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Vnější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radio</a:t>
            </a:r>
            <a:r>
              <a:rPr lang="en-US" sz="160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vá</a:t>
            </a:r>
            <a:r>
              <a:rPr lang="en-US" sz="160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jednotka</a:t>
            </a: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1+0/1+1/2+0/XPIC /2x(1+0)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Podpora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šířky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kanálů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7-224MHz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Až</a:t>
            </a:r>
            <a:r>
              <a:rPr lang="en-US" sz="160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8k QAM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modulace</a:t>
            </a: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Kapacita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1+0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radiové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linky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až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1.4Gbps </a:t>
            </a:r>
            <a:r>
              <a:rPr lang="en-US" sz="160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ve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112 MHz </a:t>
            </a:r>
            <a:r>
              <a:rPr lang="en-US" sz="160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kanále</a:t>
            </a: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Kapacita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2+0 XPIC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radiové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linky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až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2.5Gbps </a:t>
            </a:r>
            <a:r>
              <a:rPr lang="en-US" sz="160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ve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112 MHz </a:t>
            </a:r>
            <a:r>
              <a:rPr lang="en-US" sz="160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kanále</a:t>
            </a: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L1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agregace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do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kapacity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10GBit/s (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hRLB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6BCD2EF-5B1F-41CA-8BBA-00AF5F694C89}"/>
              </a:ext>
            </a:extLst>
          </p:cNvPr>
          <p:cNvSpPr txBox="1">
            <a:spLocks/>
          </p:cNvSpPr>
          <p:nvPr/>
        </p:nvSpPr>
        <p:spPr>
          <a:xfrm>
            <a:off x="2989619" y="5007730"/>
            <a:ext cx="5637040" cy="140677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Vestavěný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přepínač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/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směrovač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s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kapacitou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34Gbps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Customer a Provider bridge, QoS,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HQoS</a:t>
            </a:r>
            <a:endParaRPr kumimoji="0" lang="en-US" sz="16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Podpora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až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128 L3 VPN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Synchronní</a:t>
            </a:r>
            <a:r>
              <a:rPr lang="en-US" sz="160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Ethernet,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Synchronizace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fáze</a:t>
            </a: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1588v2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0E1A74C-1B62-44C5-936E-E0958A1890C3}"/>
              </a:ext>
            </a:extLst>
          </p:cNvPr>
          <p:cNvSpPr txBox="1">
            <a:spLocks/>
          </p:cNvSpPr>
          <p:nvPr/>
        </p:nvSpPr>
        <p:spPr>
          <a:xfrm>
            <a:off x="8832852" y="2956835"/>
            <a:ext cx="2879724" cy="2972140"/>
          </a:xfr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2 </a:t>
            </a: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koaxiální</a:t>
            </a: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rozhraní</a:t>
            </a: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připojení</a:t>
            </a: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radiových</a:t>
            </a: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jednotek</a:t>
            </a: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RAU2X </a:t>
            </a: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nebo</a:t>
            </a: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MINI-LINK 6363/6364/6365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1x1G RJ45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3x1G/10G SFP+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Synchronní</a:t>
            </a: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Ethernet, 1588v2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Port pro </a:t>
            </a: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lokální</a:t>
            </a: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1600" b="0" i="0" u="none" strike="noStrike" kern="1000" cap="none" spc="-30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dohled</a:t>
            </a:r>
            <a:endParaRPr kumimoji="0" lang="en-US" sz="1600" b="0" i="0" u="none" strike="noStrike" kern="1000" cap="none" spc="-30" normalizeH="0" baseline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-48V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0" cap="none" spc="-30" normalizeH="0" baseline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IP 66</a:t>
            </a:r>
          </a:p>
          <a:p>
            <a:pPr marL="712788" marR="0" lvl="1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sz="1600" b="0" i="0" u="none" strike="noStrike" kern="1000" cap="none" spc="-30" normalizeH="0" baseline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8" name="Rak 6">
            <a:extLst>
              <a:ext uri="{FF2B5EF4-FFF2-40B4-BE49-F238E27FC236}">
                <a16:creationId xmlns:a16="http://schemas.microsoft.com/office/drawing/2014/main" id="{3A1B688F-58BB-4004-B311-ACDBF78EE719}"/>
              </a:ext>
            </a:extLst>
          </p:cNvPr>
          <p:cNvCxnSpPr>
            <a:cxnSpLocks/>
          </p:cNvCxnSpPr>
          <p:nvPr/>
        </p:nvCxnSpPr>
        <p:spPr bwMode="auto">
          <a:xfrm>
            <a:off x="479425" y="2721625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Rak 30">
            <a:extLst>
              <a:ext uri="{FF2B5EF4-FFF2-40B4-BE49-F238E27FC236}">
                <a16:creationId xmlns:a16="http://schemas.microsoft.com/office/drawing/2014/main" id="{1FD9D335-0764-4706-A8EB-98D937ED36D7}"/>
              </a:ext>
            </a:extLst>
          </p:cNvPr>
          <p:cNvCxnSpPr/>
          <p:nvPr/>
        </p:nvCxnSpPr>
        <p:spPr bwMode="auto">
          <a:xfrm>
            <a:off x="479425" y="6229039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Rak 6">
            <a:extLst>
              <a:ext uri="{FF2B5EF4-FFF2-40B4-BE49-F238E27FC236}">
                <a16:creationId xmlns:a16="http://schemas.microsoft.com/office/drawing/2014/main" id="{AFB859C6-8F5F-4C04-8390-EC72F169DB2E}"/>
              </a:ext>
            </a:extLst>
          </p:cNvPr>
          <p:cNvCxnSpPr>
            <a:cxnSpLocks/>
          </p:cNvCxnSpPr>
          <p:nvPr/>
        </p:nvCxnSpPr>
        <p:spPr bwMode="auto">
          <a:xfrm>
            <a:off x="3359149" y="2712649"/>
            <a:ext cx="5473704" cy="89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Rak 30">
            <a:extLst>
              <a:ext uri="{FF2B5EF4-FFF2-40B4-BE49-F238E27FC236}">
                <a16:creationId xmlns:a16="http://schemas.microsoft.com/office/drawing/2014/main" id="{4DA3C37C-BAD9-49B1-8992-6573E35E89A4}"/>
              </a:ext>
            </a:extLst>
          </p:cNvPr>
          <p:cNvCxnSpPr>
            <a:cxnSpLocks/>
          </p:cNvCxnSpPr>
          <p:nvPr/>
        </p:nvCxnSpPr>
        <p:spPr bwMode="auto">
          <a:xfrm>
            <a:off x="3359149" y="4791562"/>
            <a:ext cx="54737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Rak 6">
            <a:extLst>
              <a:ext uri="{FF2B5EF4-FFF2-40B4-BE49-F238E27FC236}">
                <a16:creationId xmlns:a16="http://schemas.microsoft.com/office/drawing/2014/main" id="{FA66E87E-84FA-44C9-B8C5-E6224664712F}"/>
              </a:ext>
            </a:extLst>
          </p:cNvPr>
          <p:cNvCxnSpPr>
            <a:cxnSpLocks/>
          </p:cNvCxnSpPr>
          <p:nvPr/>
        </p:nvCxnSpPr>
        <p:spPr bwMode="auto">
          <a:xfrm>
            <a:off x="3357439" y="4899329"/>
            <a:ext cx="5473704" cy="89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Rak 30">
            <a:extLst>
              <a:ext uri="{FF2B5EF4-FFF2-40B4-BE49-F238E27FC236}">
                <a16:creationId xmlns:a16="http://schemas.microsoft.com/office/drawing/2014/main" id="{1B4896A4-A926-4FAD-B1EF-987D34D97F2C}"/>
              </a:ext>
            </a:extLst>
          </p:cNvPr>
          <p:cNvCxnSpPr>
            <a:cxnSpLocks/>
          </p:cNvCxnSpPr>
          <p:nvPr/>
        </p:nvCxnSpPr>
        <p:spPr bwMode="auto">
          <a:xfrm>
            <a:off x="3357439" y="6238512"/>
            <a:ext cx="54737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Rak 6">
            <a:extLst>
              <a:ext uri="{FF2B5EF4-FFF2-40B4-BE49-F238E27FC236}">
                <a16:creationId xmlns:a16="http://schemas.microsoft.com/office/drawing/2014/main" id="{B4186ADD-351B-4917-A28A-3495C087557C}"/>
              </a:ext>
            </a:extLst>
          </p:cNvPr>
          <p:cNvCxnSpPr>
            <a:cxnSpLocks/>
          </p:cNvCxnSpPr>
          <p:nvPr/>
        </p:nvCxnSpPr>
        <p:spPr bwMode="auto">
          <a:xfrm>
            <a:off x="9128575" y="2730189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Rak 30">
            <a:extLst>
              <a:ext uri="{FF2B5EF4-FFF2-40B4-BE49-F238E27FC236}">
                <a16:creationId xmlns:a16="http://schemas.microsoft.com/office/drawing/2014/main" id="{2EB313D5-C253-4630-A2B1-D9C1C9924AB6}"/>
              </a:ext>
            </a:extLst>
          </p:cNvPr>
          <p:cNvCxnSpPr/>
          <p:nvPr/>
        </p:nvCxnSpPr>
        <p:spPr bwMode="auto">
          <a:xfrm>
            <a:off x="9128575" y="6237603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B3D35D9-BD2E-43F9-B0DF-29AB21D4F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841" y="1539261"/>
            <a:ext cx="3732190" cy="1248859"/>
          </a:xfrm>
          <a:prstGeom prst="rect">
            <a:avLst/>
          </a:prstGeom>
        </p:spPr>
      </p:pic>
      <p:pic>
        <p:nvPicPr>
          <p:cNvPr id="24" name="Picture 23" descr="A picture containing light&#10;&#10;Description automatically generated">
            <a:extLst>
              <a:ext uri="{FF2B5EF4-FFF2-40B4-BE49-F238E27FC236}">
                <a16:creationId xmlns:a16="http://schemas.microsoft.com/office/drawing/2014/main" id="{E252EBAD-E065-4011-B868-1E40A7815A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1525" y="1547348"/>
            <a:ext cx="1526071" cy="11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0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27591B-96A6-410C-9842-17988667719C}"/>
              </a:ext>
            </a:extLst>
          </p:cNvPr>
          <p:cNvSpPr/>
          <p:nvPr/>
        </p:nvSpPr>
        <p:spPr bwMode="auto">
          <a:xfrm>
            <a:off x="9422599" y="4171656"/>
            <a:ext cx="2301173" cy="1661823"/>
          </a:xfrm>
          <a:custGeom>
            <a:avLst/>
            <a:gdLst>
              <a:gd name="connsiteX0" fmla="*/ 2289976 w 2289976"/>
              <a:gd name="connsiteY0" fmla="*/ 1470991 h 1637969"/>
              <a:gd name="connsiteX1" fmla="*/ 2282024 w 2289976"/>
              <a:gd name="connsiteY1" fmla="*/ 500932 h 1637969"/>
              <a:gd name="connsiteX2" fmla="*/ 0 w 2289976"/>
              <a:gd name="connsiteY2" fmla="*/ 0 h 1637969"/>
              <a:gd name="connsiteX3" fmla="*/ 0 w 2289976"/>
              <a:gd name="connsiteY3" fmla="*/ 1097280 h 1637969"/>
              <a:gd name="connsiteX4" fmla="*/ 2289976 w 2289976"/>
              <a:gd name="connsiteY4" fmla="*/ 1637969 h 1637969"/>
              <a:gd name="connsiteX0" fmla="*/ 2289976 w 2289976"/>
              <a:gd name="connsiteY0" fmla="*/ 1661823 h 1661823"/>
              <a:gd name="connsiteX1" fmla="*/ 2282024 w 2289976"/>
              <a:gd name="connsiteY1" fmla="*/ 500932 h 1661823"/>
              <a:gd name="connsiteX2" fmla="*/ 0 w 2289976"/>
              <a:gd name="connsiteY2" fmla="*/ 0 h 1661823"/>
              <a:gd name="connsiteX3" fmla="*/ 0 w 2289976"/>
              <a:gd name="connsiteY3" fmla="*/ 1097280 h 1661823"/>
              <a:gd name="connsiteX4" fmla="*/ 2289976 w 2289976"/>
              <a:gd name="connsiteY4" fmla="*/ 1637969 h 1661823"/>
              <a:gd name="connsiteX0" fmla="*/ 2289976 w 2289976"/>
              <a:gd name="connsiteY0" fmla="*/ 1661823 h 1661823"/>
              <a:gd name="connsiteX1" fmla="*/ 2282024 w 2289976"/>
              <a:gd name="connsiteY1" fmla="*/ 500932 h 1661823"/>
              <a:gd name="connsiteX2" fmla="*/ 0 w 2289976"/>
              <a:gd name="connsiteY2" fmla="*/ 0 h 1661823"/>
              <a:gd name="connsiteX3" fmla="*/ 0 w 2289976"/>
              <a:gd name="connsiteY3" fmla="*/ 1097280 h 1661823"/>
              <a:gd name="connsiteX4" fmla="*/ 2289976 w 2289976"/>
              <a:gd name="connsiteY4" fmla="*/ 1649166 h 1661823"/>
              <a:gd name="connsiteX0" fmla="*/ 2289976 w 2301173"/>
              <a:gd name="connsiteY0" fmla="*/ 1661823 h 1661823"/>
              <a:gd name="connsiteX1" fmla="*/ 2282024 w 2301173"/>
              <a:gd name="connsiteY1" fmla="*/ 500932 h 1661823"/>
              <a:gd name="connsiteX2" fmla="*/ 0 w 2301173"/>
              <a:gd name="connsiteY2" fmla="*/ 0 h 1661823"/>
              <a:gd name="connsiteX3" fmla="*/ 0 w 2301173"/>
              <a:gd name="connsiteY3" fmla="*/ 1097280 h 1661823"/>
              <a:gd name="connsiteX4" fmla="*/ 2301173 w 2301173"/>
              <a:gd name="connsiteY4" fmla="*/ 1656631 h 166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173" h="1661823">
                <a:moveTo>
                  <a:pt x="2289976" y="1661823"/>
                </a:moveTo>
                <a:cubicBezTo>
                  <a:pt x="2287325" y="1338470"/>
                  <a:pt x="2284675" y="824285"/>
                  <a:pt x="2282024" y="500932"/>
                </a:cubicBezTo>
                <a:lnTo>
                  <a:pt x="0" y="0"/>
                </a:lnTo>
                <a:lnTo>
                  <a:pt x="0" y="1097280"/>
                </a:lnTo>
                <a:lnTo>
                  <a:pt x="2301173" y="1656631"/>
                </a:lnTo>
              </a:path>
            </a:pathLst>
          </a:custGeom>
          <a:pattFill prst="horzBri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89DD4C0-1C00-4CB5-B570-13953C3BE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14" y="2019060"/>
            <a:ext cx="1611285" cy="1571984"/>
          </a:xfrm>
          <a:prstGeom prst="rect">
            <a:avLst/>
          </a:prstGeom>
        </p:spPr>
      </p:pic>
      <p:sp>
        <p:nvSpPr>
          <p:cNvPr id="28" name="Cylinder 27">
            <a:extLst>
              <a:ext uri="{FF2B5EF4-FFF2-40B4-BE49-F238E27FC236}">
                <a16:creationId xmlns:a16="http://schemas.microsoft.com/office/drawing/2014/main" id="{654C2F31-8822-400E-B774-90DED404B1DA}"/>
              </a:ext>
            </a:extLst>
          </p:cNvPr>
          <p:cNvSpPr/>
          <p:nvPr/>
        </p:nvSpPr>
        <p:spPr bwMode="auto">
          <a:xfrm>
            <a:off x="2692033" y="1858709"/>
            <a:ext cx="307739" cy="2086853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0FD39EA4-CB0D-4C88-B744-9AA234EB94A8}"/>
              </a:ext>
            </a:extLst>
          </p:cNvPr>
          <p:cNvSpPr/>
          <p:nvPr/>
        </p:nvSpPr>
        <p:spPr bwMode="auto">
          <a:xfrm>
            <a:off x="3535941" y="4345831"/>
            <a:ext cx="2240394" cy="1475405"/>
          </a:xfrm>
          <a:prstGeom prst="parallelogram">
            <a:avLst>
              <a:gd name="adj" fmla="val 0"/>
            </a:avLst>
          </a:prstGeom>
          <a:pattFill prst="horzBri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20850-5F7D-40A9-9A17-7360EE67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9422221" cy="1081088"/>
          </a:xfrm>
        </p:spPr>
        <p:txBody>
          <a:bodyPr/>
          <a:lstStyle/>
          <a:p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instalace</a:t>
            </a:r>
            <a:r>
              <a:rPr lang="en-US" dirty="0"/>
              <a:t> </a:t>
            </a:r>
            <a:r>
              <a:rPr lang="en-US" dirty="0" err="1"/>
              <a:t>jednotek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MINI-LINK 6371 a MINI-LINK 6366/4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0F91189-05AA-406F-BC1D-EC41A1543BB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218" y="4583613"/>
            <a:ext cx="999839" cy="999839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831AE3-4876-48E3-9D11-05E14C468A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7802" y="4537760"/>
            <a:ext cx="710352" cy="818813"/>
          </a:xfrm>
          <a:prstGeom prst="rect">
            <a:avLst/>
          </a:prstGeom>
        </p:spPr>
      </p:pic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A941C41C-112A-41B3-BC14-68CA2A8203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296" y="2194560"/>
            <a:ext cx="1947581" cy="1451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ECA059-6C43-47E1-A475-160D52C7A8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842" y="1979875"/>
            <a:ext cx="1630019" cy="1590261"/>
          </a:xfrm>
          <a:prstGeom prst="rect">
            <a:avLst/>
          </a:prstGeom>
        </p:spPr>
      </p:pic>
      <p:sp>
        <p:nvSpPr>
          <p:cNvPr id="27" name="Cylinder 26">
            <a:extLst>
              <a:ext uri="{FF2B5EF4-FFF2-40B4-BE49-F238E27FC236}">
                <a16:creationId xmlns:a16="http://schemas.microsoft.com/office/drawing/2014/main" id="{6526BA7A-31D7-4D2A-88A2-E8F9A9B8ECAF}"/>
              </a:ext>
            </a:extLst>
          </p:cNvPr>
          <p:cNvSpPr/>
          <p:nvPr/>
        </p:nvSpPr>
        <p:spPr bwMode="auto">
          <a:xfrm>
            <a:off x="4853982" y="1866660"/>
            <a:ext cx="307739" cy="2086853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AA1A4A6D-567A-4C8B-A2DF-72F8CAF99DF7}"/>
              </a:ext>
            </a:extLst>
          </p:cNvPr>
          <p:cNvSpPr/>
          <p:nvPr/>
        </p:nvSpPr>
        <p:spPr bwMode="auto">
          <a:xfrm>
            <a:off x="7485820" y="1858709"/>
            <a:ext cx="307739" cy="3962527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11" name="Picture 10" descr="A picture containing white&#10;&#10;Description automatically generated">
            <a:extLst>
              <a:ext uri="{FF2B5EF4-FFF2-40B4-BE49-F238E27FC236}">
                <a16:creationId xmlns:a16="http://schemas.microsoft.com/office/drawing/2014/main" id="{0C554461-33B0-4599-91C3-C8532B9928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7783" y="4803746"/>
            <a:ext cx="642248" cy="7270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B3C52E-6ADB-485A-9819-EE714E884E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107" y="1983463"/>
            <a:ext cx="1630019" cy="1590261"/>
          </a:xfrm>
          <a:prstGeom prst="rect">
            <a:avLst/>
          </a:prstGeom>
        </p:spPr>
      </p:pic>
      <p:sp>
        <p:nvSpPr>
          <p:cNvPr id="32" name="Cylinder 31">
            <a:extLst>
              <a:ext uri="{FF2B5EF4-FFF2-40B4-BE49-F238E27FC236}">
                <a16:creationId xmlns:a16="http://schemas.microsoft.com/office/drawing/2014/main" id="{12A121BB-B4F7-4617-83E5-EFBB1FBF54FA}"/>
              </a:ext>
            </a:extLst>
          </p:cNvPr>
          <p:cNvSpPr/>
          <p:nvPr/>
        </p:nvSpPr>
        <p:spPr bwMode="auto">
          <a:xfrm>
            <a:off x="10812247" y="1870248"/>
            <a:ext cx="307739" cy="2086853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CA8E9F9-AE83-4AF8-99E8-176C634BED0A}"/>
              </a:ext>
            </a:extLst>
          </p:cNvPr>
          <p:cNvSpPr/>
          <p:nvPr/>
        </p:nvSpPr>
        <p:spPr bwMode="auto">
          <a:xfrm>
            <a:off x="9110410" y="5271170"/>
            <a:ext cx="2593910" cy="563569"/>
          </a:xfrm>
          <a:custGeom>
            <a:avLst/>
            <a:gdLst>
              <a:gd name="connsiteX0" fmla="*/ 2593910 w 2593910"/>
              <a:gd name="connsiteY0" fmla="*/ 563569 h 563569"/>
              <a:gd name="connsiteX1" fmla="*/ 317241 w 2593910"/>
              <a:gd name="connsiteY1" fmla="*/ 0 h 563569"/>
              <a:gd name="connsiteX2" fmla="*/ 0 w 2593910"/>
              <a:gd name="connsiteY2" fmla="*/ 3733 h 563569"/>
              <a:gd name="connsiteX3" fmla="*/ 3732 w 2593910"/>
              <a:gd name="connsiteY3" fmla="*/ 559837 h 563569"/>
              <a:gd name="connsiteX4" fmla="*/ 2593910 w 2593910"/>
              <a:gd name="connsiteY4" fmla="*/ 563569 h 56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3910" h="563569">
                <a:moveTo>
                  <a:pt x="2593910" y="563569"/>
                </a:moveTo>
                <a:lnTo>
                  <a:pt x="317241" y="0"/>
                </a:lnTo>
                <a:lnTo>
                  <a:pt x="0" y="3733"/>
                </a:lnTo>
                <a:lnTo>
                  <a:pt x="3732" y="559837"/>
                </a:lnTo>
                <a:lnTo>
                  <a:pt x="2593910" y="563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1CDADB-477E-407F-9FB0-39570F699669}"/>
              </a:ext>
            </a:extLst>
          </p:cNvPr>
          <p:cNvSpPr/>
          <p:nvPr/>
        </p:nvSpPr>
        <p:spPr bwMode="auto">
          <a:xfrm>
            <a:off x="9110410" y="4171656"/>
            <a:ext cx="312189" cy="1099514"/>
          </a:xfrm>
          <a:prstGeom prst="rect">
            <a:avLst/>
          </a:prstGeom>
          <a:pattFill prst="horzBrick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B23F58-3AE4-4DE5-AFD4-B0408464B9C8}"/>
              </a:ext>
            </a:extLst>
          </p:cNvPr>
          <p:cNvGrpSpPr/>
          <p:nvPr/>
        </p:nvGrpSpPr>
        <p:grpSpPr>
          <a:xfrm>
            <a:off x="9266504" y="1108273"/>
            <a:ext cx="1728494" cy="395270"/>
            <a:chOff x="6134100" y="5901979"/>
            <a:chExt cx="1728494" cy="39527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9E7622-6960-48A9-9A8F-8E971846ECF5}"/>
                </a:ext>
              </a:extLst>
            </p:cNvPr>
            <p:cNvCxnSpPr/>
            <p:nvPr/>
          </p:nvCxnSpPr>
          <p:spPr bwMode="auto">
            <a:xfrm>
              <a:off x="6134100" y="6029325"/>
              <a:ext cx="43815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48B705-BC38-4796-BCBF-468FB3B881B1}"/>
                </a:ext>
              </a:extLst>
            </p:cNvPr>
            <p:cNvCxnSpPr/>
            <p:nvPr/>
          </p:nvCxnSpPr>
          <p:spPr bwMode="auto">
            <a:xfrm>
              <a:off x="6134100" y="6181725"/>
              <a:ext cx="438150" cy="0"/>
            </a:xfrm>
            <a:prstGeom prst="line">
              <a:avLst/>
            </a:prstGeom>
            <a:ln w="28575">
              <a:solidFill>
                <a:schemeClr val="accent5"/>
              </a:solidFill>
              <a:headEnd type="non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0802BF-3C3B-4DD5-8005-3EF685B1E592}"/>
                </a:ext>
              </a:extLst>
            </p:cNvPr>
            <p:cNvSpPr txBox="1"/>
            <p:nvPr/>
          </p:nvSpPr>
          <p:spPr bwMode="auto">
            <a:xfrm>
              <a:off x="6591300" y="5901979"/>
              <a:ext cx="1271294" cy="2310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1/10GBE optický kabel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DC450D-BDB5-4DEB-88ED-812EFA15DA75}"/>
                </a:ext>
              </a:extLst>
            </p:cNvPr>
            <p:cNvSpPr txBox="1"/>
            <p:nvPr/>
          </p:nvSpPr>
          <p:spPr bwMode="auto">
            <a:xfrm>
              <a:off x="6590319" y="6066201"/>
              <a:ext cx="1271294" cy="2310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Koaxiální kabel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3C6395-E72B-4187-BB4B-076E172D6783}"/>
              </a:ext>
            </a:extLst>
          </p:cNvPr>
          <p:cNvSpPr txBox="1"/>
          <p:nvPr/>
        </p:nvSpPr>
        <p:spPr bwMode="auto">
          <a:xfrm>
            <a:off x="487680" y="5609579"/>
            <a:ext cx="2590380" cy="6106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Integrovaná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montáž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anténě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9D6C2D-6807-4D34-B221-645ECE9F6BF3}"/>
              </a:ext>
            </a:extLst>
          </p:cNvPr>
          <p:cNvSpPr txBox="1"/>
          <p:nvPr/>
        </p:nvSpPr>
        <p:spPr bwMode="auto">
          <a:xfrm>
            <a:off x="3359150" y="5857332"/>
            <a:ext cx="2590380" cy="3728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Montáž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zeď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96C04E-9A11-4ED8-9B14-351BB38C5AC1}"/>
              </a:ext>
            </a:extLst>
          </p:cNvPr>
          <p:cNvSpPr txBox="1"/>
          <p:nvPr/>
        </p:nvSpPr>
        <p:spPr bwMode="auto">
          <a:xfrm>
            <a:off x="6261718" y="5864781"/>
            <a:ext cx="2571129" cy="3728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lang="en-US" kern="1200" spc="0" dirty="0" err="1">
                <a:solidFill>
                  <a:srgbClr val="181818"/>
                </a:solidFill>
                <a:latin typeface="Ericsson Hilda"/>
              </a:rPr>
              <a:t>Montáž</a:t>
            </a:r>
            <a:r>
              <a:rPr lang="en-US" kern="1200" spc="0" dirty="0">
                <a:solidFill>
                  <a:srgbClr val="181818"/>
                </a:solidFill>
                <a:latin typeface="Ericsson Hilda"/>
              </a:rPr>
              <a:t> </a:t>
            </a:r>
            <a:r>
              <a:rPr lang="en-US" kern="1200" spc="0" dirty="0" err="1">
                <a:solidFill>
                  <a:srgbClr val="181818"/>
                </a:solidFill>
                <a:latin typeface="Ericsson Hilda"/>
              </a:rPr>
              <a:t>na</a:t>
            </a:r>
            <a:r>
              <a:rPr lang="en-US" kern="1200" spc="0" dirty="0">
                <a:solidFill>
                  <a:srgbClr val="181818"/>
                </a:solidFill>
                <a:latin typeface="Ericsson Hilda"/>
              </a:rPr>
              <a:t> </a:t>
            </a:r>
            <a:r>
              <a:rPr lang="en-US" kern="1200" spc="0" dirty="0" err="1">
                <a:solidFill>
                  <a:srgbClr val="181818"/>
                </a:solidFill>
                <a:latin typeface="Ericsson Hilda"/>
              </a:rPr>
              <a:t>stožár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8BB54F-0D25-42A5-9303-5A6DC2650FD5}"/>
              </a:ext>
            </a:extLst>
          </p:cNvPr>
          <p:cNvSpPr txBox="1"/>
          <p:nvPr/>
        </p:nvSpPr>
        <p:spPr bwMode="auto">
          <a:xfrm>
            <a:off x="9120188" y="5866041"/>
            <a:ext cx="2603584" cy="3728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Montáž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kolejnici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61AE11-9C32-4B96-BEE2-CFA0FEB0DFCF}"/>
              </a:ext>
            </a:extLst>
          </p:cNvPr>
          <p:cNvCxnSpPr/>
          <p:nvPr/>
        </p:nvCxnSpPr>
        <p:spPr bwMode="auto">
          <a:xfrm flipV="1">
            <a:off x="4624251" y="5408827"/>
            <a:ext cx="0" cy="312705"/>
          </a:xfrm>
          <a:prstGeom prst="line">
            <a:avLst/>
          </a:prstGeom>
          <a:ln w="28575"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836600B-3D98-4531-80B4-C1EF3A81B798}"/>
              </a:ext>
            </a:extLst>
          </p:cNvPr>
          <p:cNvSpPr/>
          <p:nvPr/>
        </p:nvSpPr>
        <p:spPr bwMode="auto">
          <a:xfrm>
            <a:off x="3953692" y="3187336"/>
            <a:ext cx="1245326" cy="2360023"/>
          </a:xfrm>
          <a:custGeom>
            <a:avLst/>
            <a:gdLst>
              <a:gd name="connsiteX0" fmla="*/ 487680 w 896983"/>
              <a:gd name="connsiteY0" fmla="*/ 2238103 h 2351314"/>
              <a:gd name="connsiteX1" fmla="*/ 461555 w 896983"/>
              <a:gd name="connsiteY1" fmla="*/ 2351314 h 2351314"/>
              <a:gd name="connsiteX2" fmla="*/ 200298 w 896983"/>
              <a:gd name="connsiteY2" fmla="*/ 2325189 h 2351314"/>
              <a:gd name="connsiteX3" fmla="*/ 182880 w 896983"/>
              <a:gd name="connsiteY3" fmla="*/ 1515292 h 2351314"/>
              <a:gd name="connsiteX4" fmla="*/ 896983 w 896983"/>
              <a:gd name="connsiteY4" fmla="*/ 1358537 h 2351314"/>
              <a:gd name="connsiteX5" fmla="*/ 896983 w 896983"/>
              <a:gd name="connsiteY5" fmla="*/ 400594 h 2351314"/>
              <a:gd name="connsiteX6" fmla="*/ 17418 w 896983"/>
              <a:gd name="connsiteY6" fmla="*/ 139337 h 2351314"/>
              <a:gd name="connsiteX7" fmla="*/ 0 w 896983"/>
              <a:gd name="connsiteY7" fmla="*/ 0 h 2351314"/>
              <a:gd name="connsiteX0" fmla="*/ 487680 w 1306286"/>
              <a:gd name="connsiteY0" fmla="*/ 2238103 h 2351314"/>
              <a:gd name="connsiteX1" fmla="*/ 461555 w 1306286"/>
              <a:gd name="connsiteY1" fmla="*/ 2351314 h 2351314"/>
              <a:gd name="connsiteX2" fmla="*/ 200298 w 1306286"/>
              <a:gd name="connsiteY2" fmla="*/ 2325189 h 2351314"/>
              <a:gd name="connsiteX3" fmla="*/ 1306286 w 1306286"/>
              <a:gd name="connsiteY3" fmla="*/ 1558834 h 2351314"/>
              <a:gd name="connsiteX4" fmla="*/ 896983 w 1306286"/>
              <a:gd name="connsiteY4" fmla="*/ 1358537 h 2351314"/>
              <a:gd name="connsiteX5" fmla="*/ 896983 w 1306286"/>
              <a:gd name="connsiteY5" fmla="*/ 400594 h 2351314"/>
              <a:gd name="connsiteX6" fmla="*/ 17418 w 1306286"/>
              <a:gd name="connsiteY6" fmla="*/ 139337 h 2351314"/>
              <a:gd name="connsiteX7" fmla="*/ 0 w 1306286"/>
              <a:gd name="connsiteY7" fmla="*/ 0 h 2351314"/>
              <a:gd name="connsiteX0" fmla="*/ 487680 w 1306286"/>
              <a:gd name="connsiteY0" fmla="*/ 2238103 h 2351314"/>
              <a:gd name="connsiteX1" fmla="*/ 461555 w 1306286"/>
              <a:gd name="connsiteY1" fmla="*/ 2351314 h 2351314"/>
              <a:gd name="connsiteX2" fmla="*/ 1236618 w 1306286"/>
              <a:gd name="connsiteY2" fmla="*/ 2333898 h 2351314"/>
              <a:gd name="connsiteX3" fmla="*/ 1306286 w 1306286"/>
              <a:gd name="connsiteY3" fmla="*/ 1558834 h 2351314"/>
              <a:gd name="connsiteX4" fmla="*/ 896983 w 1306286"/>
              <a:gd name="connsiteY4" fmla="*/ 1358537 h 2351314"/>
              <a:gd name="connsiteX5" fmla="*/ 896983 w 1306286"/>
              <a:gd name="connsiteY5" fmla="*/ 400594 h 2351314"/>
              <a:gd name="connsiteX6" fmla="*/ 17418 w 1306286"/>
              <a:gd name="connsiteY6" fmla="*/ 139337 h 2351314"/>
              <a:gd name="connsiteX7" fmla="*/ 0 w 1306286"/>
              <a:gd name="connsiteY7" fmla="*/ 0 h 2351314"/>
              <a:gd name="connsiteX0" fmla="*/ 487680 w 1306286"/>
              <a:gd name="connsiteY0" fmla="*/ 2238103 h 2342605"/>
              <a:gd name="connsiteX1" fmla="*/ 914401 w 1306286"/>
              <a:gd name="connsiteY1" fmla="*/ 2342605 h 2342605"/>
              <a:gd name="connsiteX2" fmla="*/ 1236618 w 1306286"/>
              <a:gd name="connsiteY2" fmla="*/ 2333898 h 2342605"/>
              <a:gd name="connsiteX3" fmla="*/ 1306286 w 1306286"/>
              <a:gd name="connsiteY3" fmla="*/ 1558834 h 2342605"/>
              <a:gd name="connsiteX4" fmla="*/ 896983 w 1306286"/>
              <a:gd name="connsiteY4" fmla="*/ 1358537 h 2342605"/>
              <a:gd name="connsiteX5" fmla="*/ 896983 w 1306286"/>
              <a:gd name="connsiteY5" fmla="*/ 400594 h 2342605"/>
              <a:gd name="connsiteX6" fmla="*/ 17418 w 1306286"/>
              <a:gd name="connsiteY6" fmla="*/ 139337 h 2342605"/>
              <a:gd name="connsiteX7" fmla="*/ 0 w 1306286"/>
              <a:gd name="connsiteY7" fmla="*/ 0 h 2342605"/>
              <a:gd name="connsiteX0" fmla="*/ 775063 w 1306286"/>
              <a:gd name="connsiteY0" fmla="*/ 2203269 h 2342605"/>
              <a:gd name="connsiteX1" fmla="*/ 914401 w 1306286"/>
              <a:gd name="connsiteY1" fmla="*/ 2342605 h 2342605"/>
              <a:gd name="connsiteX2" fmla="*/ 1236618 w 1306286"/>
              <a:gd name="connsiteY2" fmla="*/ 2333898 h 2342605"/>
              <a:gd name="connsiteX3" fmla="*/ 1306286 w 1306286"/>
              <a:gd name="connsiteY3" fmla="*/ 1558834 h 2342605"/>
              <a:gd name="connsiteX4" fmla="*/ 896983 w 1306286"/>
              <a:gd name="connsiteY4" fmla="*/ 1358537 h 2342605"/>
              <a:gd name="connsiteX5" fmla="*/ 896983 w 1306286"/>
              <a:gd name="connsiteY5" fmla="*/ 400594 h 2342605"/>
              <a:gd name="connsiteX6" fmla="*/ 17418 w 1306286"/>
              <a:gd name="connsiteY6" fmla="*/ 139337 h 2342605"/>
              <a:gd name="connsiteX7" fmla="*/ 0 w 1306286"/>
              <a:gd name="connsiteY7" fmla="*/ 0 h 2342605"/>
              <a:gd name="connsiteX0" fmla="*/ 775063 w 1306286"/>
              <a:gd name="connsiteY0" fmla="*/ 2203269 h 2360023"/>
              <a:gd name="connsiteX1" fmla="*/ 836024 w 1306286"/>
              <a:gd name="connsiteY1" fmla="*/ 2360023 h 2360023"/>
              <a:gd name="connsiteX2" fmla="*/ 1236618 w 1306286"/>
              <a:gd name="connsiteY2" fmla="*/ 2333898 h 2360023"/>
              <a:gd name="connsiteX3" fmla="*/ 1306286 w 1306286"/>
              <a:gd name="connsiteY3" fmla="*/ 1558834 h 2360023"/>
              <a:gd name="connsiteX4" fmla="*/ 896983 w 1306286"/>
              <a:gd name="connsiteY4" fmla="*/ 1358537 h 2360023"/>
              <a:gd name="connsiteX5" fmla="*/ 896983 w 1306286"/>
              <a:gd name="connsiteY5" fmla="*/ 400594 h 2360023"/>
              <a:gd name="connsiteX6" fmla="*/ 17418 w 1306286"/>
              <a:gd name="connsiteY6" fmla="*/ 139337 h 2360023"/>
              <a:gd name="connsiteX7" fmla="*/ 0 w 1306286"/>
              <a:gd name="connsiteY7" fmla="*/ 0 h 2360023"/>
              <a:gd name="connsiteX0" fmla="*/ 775063 w 1245326"/>
              <a:gd name="connsiteY0" fmla="*/ 2203269 h 2360023"/>
              <a:gd name="connsiteX1" fmla="*/ 836024 w 1245326"/>
              <a:gd name="connsiteY1" fmla="*/ 2360023 h 2360023"/>
              <a:gd name="connsiteX2" fmla="*/ 1236618 w 1245326"/>
              <a:gd name="connsiteY2" fmla="*/ 2333898 h 2360023"/>
              <a:gd name="connsiteX3" fmla="*/ 1245326 w 1245326"/>
              <a:gd name="connsiteY3" fmla="*/ 1558834 h 2360023"/>
              <a:gd name="connsiteX4" fmla="*/ 896983 w 1245326"/>
              <a:gd name="connsiteY4" fmla="*/ 1358537 h 2360023"/>
              <a:gd name="connsiteX5" fmla="*/ 896983 w 1245326"/>
              <a:gd name="connsiteY5" fmla="*/ 400594 h 2360023"/>
              <a:gd name="connsiteX6" fmla="*/ 17418 w 1245326"/>
              <a:gd name="connsiteY6" fmla="*/ 139337 h 2360023"/>
              <a:gd name="connsiteX7" fmla="*/ 0 w 1245326"/>
              <a:gd name="connsiteY7" fmla="*/ 0 h 236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326" h="2360023">
                <a:moveTo>
                  <a:pt x="775063" y="2203269"/>
                </a:moveTo>
                <a:lnTo>
                  <a:pt x="836024" y="2360023"/>
                </a:lnTo>
                <a:lnTo>
                  <a:pt x="1236618" y="2333898"/>
                </a:lnTo>
                <a:cubicBezTo>
                  <a:pt x="1239521" y="2075543"/>
                  <a:pt x="1242423" y="1817189"/>
                  <a:pt x="1245326" y="1558834"/>
                </a:cubicBezTo>
                <a:lnTo>
                  <a:pt x="896983" y="1358537"/>
                </a:lnTo>
                <a:lnTo>
                  <a:pt x="896983" y="400594"/>
                </a:lnTo>
                <a:lnTo>
                  <a:pt x="17418" y="139337"/>
                </a:lnTo>
                <a:lnTo>
                  <a:pt x="0" y="0"/>
                </a:ln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A3BCABF-9F99-442B-AD09-37A9B2447BB0}"/>
              </a:ext>
            </a:extLst>
          </p:cNvPr>
          <p:cNvSpPr/>
          <p:nvPr/>
        </p:nvSpPr>
        <p:spPr bwMode="auto">
          <a:xfrm>
            <a:off x="2412274" y="3283132"/>
            <a:ext cx="252548" cy="609600"/>
          </a:xfrm>
          <a:custGeom>
            <a:avLst/>
            <a:gdLst>
              <a:gd name="connsiteX0" fmla="*/ 0 w 252548"/>
              <a:gd name="connsiteY0" fmla="*/ 0 h 609600"/>
              <a:gd name="connsiteX1" fmla="*/ 26126 w 252548"/>
              <a:gd name="connsiteY1" fmla="*/ 209006 h 609600"/>
              <a:gd name="connsiteX2" fmla="*/ 252548 w 252548"/>
              <a:gd name="connsiteY2" fmla="*/ 287383 h 609600"/>
              <a:gd name="connsiteX3" fmla="*/ 252548 w 252548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" h="609600">
                <a:moveTo>
                  <a:pt x="0" y="0"/>
                </a:moveTo>
                <a:lnTo>
                  <a:pt x="26126" y="209006"/>
                </a:lnTo>
                <a:lnTo>
                  <a:pt x="252548" y="287383"/>
                </a:lnTo>
                <a:lnTo>
                  <a:pt x="252548" y="609600"/>
                </a:ln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C1E7A38-079F-41A9-AF7A-05DF802E1233}"/>
              </a:ext>
            </a:extLst>
          </p:cNvPr>
          <p:cNvSpPr/>
          <p:nvPr/>
        </p:nvSpPr>
        <p:spPr bwMode="auto">
          <a:xfrm>
            <a:off x="7637417" y="5460274"/>
            <a:ext cx="174172" cy="217715"/>
          </a:xfrm>
          <a:custGeom>
            <a:avLst/>
            <a:gdLst>
              <a:gd name="connsiteX0" fmla="*/ 0 w 174172"/>
              <a:gd name="connsiteY0" fmla="*/ 43543 h 217715"/>
              <a:gd name="connsiteX1" fmla="*/ 60960 w 174172"/>
              <a:gd name="connsiteY1" fmla="*/ 174172 h 217715"/>
              <a:gd name="connsiteX2" fmla="*/ 174172 w 174172"/>
              <a:gd name="connsiteY2" fmla="*/ 217715 h 217715"/>
              <a:gd name="connsiteX3" fmla="*/ 174172 w 174172"/>
              <a:gd name="connsiteY3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2" h="217715">
                <a:moveTo>
                  <a:pt x="0" y="43543"/>
                </a:moveTo>
                <a:lnTo>
                  <a:pt x="60960" y="174172"/>
                </a:lnTo>
                <a:lnTo>
                  <a:pt x="174172" y="217715"/>
                </a:lnTo>
                <a:lnTo>
                  <a:pt x="174172" y="0"/>
                </a:ln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683D3C0-7133-46D1-9D79-FDA1EF1FD9C2}"/>
              </a:ext>
            </a:extLst>
          </p:cNvPr>
          <p:cNvSpPr/>
          <p:nvPr/>
        </p:nvSpPr>
        <p:spPr bwMode="auto">
          <a:xfrm>
            <a:off x="6540137" y="3204754"/>
            <a:ext cx="1280160" cy="1645920"/>
          </a:xfrm>
          <a:custGeom>
            <a:avLst/>
            <a:gdLst>
              <a:gd name="connsiteX0" fmla="*/ 1280160 w 1280160"/>
              <a:gd name="connsiteY0" fmla="*/ 1645920 h 1645920"/>
              <a:gd name="connsiteX1" fmla="*/ 1271452 w 1280160"/>
              <a:gd name="connsiteY1" fmla="*/ 539932 h 1645920"/>
              <a:gd name="connsiteX2" fmla="*/ 949234 w 1280160"/>
              <a:gd name="connsiteY2" fmla="*/ 539932 h 1645920"/>
              <a:gd name="connsiteX3" fmla="*/ 931817 w 1280160"/>
              <a:gd name="connsiteY3" fmla="*/ 330926 h 1645920"/>
              <a:gd name="connsiteX4" fmla="*/ 0 w 1280160"/>
              <a:gd name="connsiteY4" fmla="*/ 182880 h 1645920"/>
              <a:gd name="connsiteX5" fmla="*/ 26126 w 1280160"/>
              <a:gd name="connsiteY5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0160" h="1645920">
                <a:moveTo>
                  <a:pt x="1280160" y="1645920"/>
                </a:moveTo>
                <a:cubicBezTo>
                  <a:pt x="1277257" y="1277257"/>
                  <a:pt x="1274355" y="908595"/>
                  <a:pt x="1271452" y="539932"/>
                </a:cubicBezTo>
                <a:lnTo>
                  <a:pt x="949234" y="539932"/>
                </a:lnTo>
                <a:lnTo>
                  <a:pt x="931817" y="330926"/>
                </a:lnTo>
                <a:lnTo>
                  <a:pt x="0" y="182880"/>
                </a:lnTo>
                <a:lnTo>
                  <a:pt x="26126" y="0"/>
                </a:lnTo>
              </a:path>
            </a:pathLst>
          </a:custGeom>
          <a:ln w="285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D307AF-A660-4C84-8046-528049DA54FE}"/>
              </a:ext>
            </a:extLst>
          </p:cNvPr>
          <p:cNvCxnSpPr/>
          <p:nvPr/>
        </p:nvCxnSpPr>
        <p:spPr bwMode="auto">
          <a:xfrm flipV="1">
            <a:off x="7468402" y="5477692"/>
            <a:ext cx="0" cy="312705"/>
          </a:xfrm>
          <a:prstGeom prst="line">
            <a:avLst/>
          </a:prstGeom>
          <a:ln w="28575"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2A4888-C584-456D-BD9D-2BDD085B024B}"/>
              </a:ext>
            </a:extLst>
          </p:cNvPr>
          <p:cNvCxnSpPr/>
          <p:nvPr/>
        </p:nvCxnSpPr>
        <p:spPr bwMode="auto">
          <a:xfrm flipV="1">
            <a:off x="10424962" y="5330448"/>
            <a:ext cx="0" cy="312705"/>
          </a:xfrm>
          <a:prstGeom prst="line">
            <a:avLst/>
          </a:prstGeom>
          <a:ln w="28575"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574A856-1771-4BEC-890F-59BA1212F6BF}"/>
              </a:ext>
            </a:extLst>
          </p:cNvPr>
          <p:cNvSpPr/>
          <p:nvPr/>
        </p:nvSpPr>
        <p:spPr bwMode="auto">
          <a:xfrm>
            <a:off x="9901646" y="3169920"/>
            <a:ext cx="1097280" cy="2412274"/>
          </a:xfrm>
          <a:custGeom>
            <a:avLst/>
            <a:gdLst>
              <a:gd name="connsiteX0" fmla="*/ 566057 w 1097280"/>
              <a:gd name="connsiteY0" fmla="*/ 2220686 h 2412274"/>
              <a:gd name="connsiteX1" fmla="*/ 618308 w 1097280"/>
              <a:gd name="connsiteY1" fmla="*/ 2325189 h 2412274"/>
              <a:gd name="connsiteX2" fmla="*/ 1079863 w 1097280"/>
              <a:gd name="connsiteY2" fmla="*/ 2412274 h 2412274"/>
              <a:gd name="connsiteX3" fmla="*/ 1097280 w 1097280"/>
              <a:gd name="connsiteY3" fmla="*/ 1619794 h 2412274"/>
              <a:gd name="connsiteX4" fmla="*/ 809897 w 1097280"/>
              <a:gd name="connsiteY4" fmla="*/ 1428206 h 2412274"/>
              <a:gd name="connsiteX5" fmla="*/ 888274 w 1097280"/>
              <a:gd name="connsiteY5" fmla="*/ 487680 h 2412274"/>
              <a:gd name="connsiteX6" fmla="*/ 8708 w 1097280"/>
              <a:gd name="connsiteY6" fmla="*/ 235131 h 2412274"/>
              <a:gd name="connsiteX7" fmla="*/ 0 w 1097280"/>
              <a:gd name="connsiteY7" fmla="*/ 0 h 2412274"/>
              <a:gd name="connsiteX0" fmla="*/ 566057 w 1097280"/>
              <a:gd name="connsiteY0" fmla="*/ 2220686 h 2412274"/>
              <a:gd name="connsiteX1" fmla="*/ 618308 w 1097280"/>
              <a:gd name="connsiteY1" fmla="*/ 2325189 h 2412274"/>
              <a:gd name="connsiteX2" fmla="*/ 1079863 w 1097280"/>
              <a:gd name="connsiteY2" fmla="*/ 2412274 h 2412274"/>
              <a:gd name="connsiteX3" fmla="*/ 1097280 w 1097280"/>
              <a:gd name="connsiteY3" fmla="*/ 1619794 h 2412274"/>
              <a:gd name="connsiteX4" fmla="*/ 879566 w 1097280"/>
              <a:gd name="connsiteY4" fmla="*/ 1428206 h 2412274"/>
              <a:gd name="connsiteX5" fmla="*/ 888274 w 1097280"/>
              <a:gd name="connsiteY5" fmla="*/ 487680 h 2412274"/>
              <a:gd name="connsiteX6" fmla="*/ 8708 w 1097280"/>
              <a:gd name="connsiteY6" fmla="*/ 235131 h 2412274"/>
              <a:gd name="connsiteX7" fmla="*/ 0 w 1097280"/>
              <a:gd name="connsiteY7" fmla="*/ 0 h 24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280" h="2412274">
                <a:moveTo>
                  <a:pt x="566057" y="2220686"/>
                </a:moveTo>
                <a:lnTo>
                  <a:pt x="618308" y="2325189"/>
                </a:lnTo>
                <a:lnTo>
                  <a:pt x="1079863" y="2412274"/>
                </a:lnTo>
                <a:lnTo>
                  <a:pt x="1097280" y="1619794"/>
                </a:lnTo>
                <a:lnTo>
                  <a:pt x="879566" y="1428206"/>
                </a:lnTo>
                <a:cubicBezTo>
                  <a:pt x="882469" y="1114697"/>
                  <a:pt x="885371" y="801189"/>
                  <a:pt x="888274" y="487680"/>
                </a:cubicBezTo>
                <a:lnTo>
                  <a:pt x="8708" y="235131"/>
                </a:lnTo>
                <a:lnTo>
                  <a:pt x="0" y="0"/>
                </a:ln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B22983-3621-4A18-88AE-7E57510FC753}"/>
              </a:ext>
            </a:extLst>
          </p:cNvPr>
          <p:cNvSpPr txBox="1"/>
          <p:nvPr/>
        </p:nvSpPr>
        <p:spPr bwMode="auto">
          <a:xfrm>
            <a:off x="9535120" y="4597569"/>
            <a:ext cx="883447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6371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C7569F-6C0D-47D4-B868-407BA72C7676}"/>
              </a:ext>
            </a:extLst>
          </p:cNvPr>
          <p:cNvSpPr txBox="1"/>
          <p:nvPr/>
        </p:nvSpPr>
        <p:spPr bwMode="auto">
          <a:xfrm>
            <a:off x="10119086" y="1844675"/>
            <a:ext cx="662399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ANT3 0.3m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EB5D26-559E-423C-8D24-B478EB407606}"/>
              </a:ext>
            </a:extLst>
          </p:cNvPr>
          <p:cNvSpPr txBox="1"/>
          <p:nvPr/>
        </p:nvSpPr>
        <p:spPr bwMode="auto">
          <a:xfrm>
            <a:off x="9113035" y="2318576"/>
            <a:ext cx="893646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6365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C7261F-D794-4262-8A77-697056F80BB9}"/>
              </a:ext>
            </a:extLst>
          </p:cNvPr>
          <p:cNvSpPr txBox="1"/>
          <p:nvPr/>
        </p:nvSpPr>
        <p:spPr bwMode="auto">
          <a:xfrm>
            <a:off x="6604266" y="4656505"/>
            <a:ext cx="883447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6371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0D3429-B3CC-4171-9299-60D6E3D43467}"/>
              </a:ext>
            </a:extLst>
          </p:cNvPr>
          <p:cNvSpPr txBox="1"/>
          <p:nvPr/>
        </p:nvSpPr>
        <p:spPr bwMode="auto">
          <a:xfrm>
            <a:off x="3772690" y="4559088"/>
            <a:ext cx="883447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6371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A9E75A-DCFA-404F-940B-40D7394085B1}"/>
              </a:ext>
            </a:extLst>
          </p:cNvPr>
          <p:cNvSpPr txBox="1"/>
          <p:nvPr/>
        </p:nvSpPr>
        <p:spPr bwMode="auto">
          <a:xfrm>
            <a:off x="1843121" y="2019060"/>
            <a:ext cx="883447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6371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F51A92-C0EF-4967-8181-1FBBD8D37B36}"/>
              </a:ext>
            </a:extLst>
          </p:cNvPr>
          <p:cNvSpPr txBox="1"/>
          <p:nvPr/>
        </p:nvSpPr>
        <p:spPr bwMode="auto">
          <a:xfrm>
            <a:off x="5764294" y="2325444"/>
            <a:ext cx="893646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6365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9D94E6-39D5-427E-8114-7F5634C0F3A2}"/>
              </a:ext>
            </a:extLst>
          </p:cNvPr>
          <p:cNvSpPr txBox="1"/>
          <p:nvPr/>
        </p:nvSpPr>
        <p:spPr bwMode="auto">
          <a:xfrm>
            <a:off x="3139188" y="2296114"/>
            <a:ext cx="893646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6365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88649A-80A3-4A75-B820-58DE7F378F8A}"/>
              </a:ext>
            </a:extLst>
          </p:cNvPr>
          <p:cNvSpPr txBox="1"/>
          <p:nvPr/>
        </p:nvSpPr>
        <p:spPr bwMode="auto">
          <a:xfrm>
            <a:off x="1124759" y="2134586"/>
            <a:ext cx="893646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MINI-LINK 6365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082CCB1-9032-4598-9421-31B79DC7452A}"/>
              </a:ext>
            </a:extLst>
          </p:cNvPr>
          <p:cNvSpPr txBox="1"/>
          <p:nvPr/>
        </p:nvSpPr>
        <p:spPr bwMode="auto">
          <a:xfrm>
            <a:off x="6783478" y="1881548"/>
            <a:ext cx="662399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ANT3 0.3m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95D030-9A3B-4CA7-BF5F-DA0282BA085D}"/>
              </a:ext>
            </a:extLst>
          </p:cNvPr>
          <p:cNvSpPr txBox="1"/>
          <p:nvPr/>
        </p:nvSpPr>
        <p:spPr bwMode="auto">
          <a:xfrm>
            <a:off x="4168807" y="1858709"/>
            <a:ext cx="662399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ANT3 0.3m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4B470D-1F92-443D-BC5A-0EB6B373A808}"/>
              </a:ext>
            </a:extLst>
          </p:cNvPr>
          <p:cNvSpPr txBox="1"/>
          <p:nvPr/>
        </p:nvSpPr>
        <p:spPr bwMode="auto">
          <a:xfrm>
            <a:off x="1245076" y="3608919"/>
            <a:ext cx="662399" cy="231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ANT3 0.3m</a:t>
            </a:r>
          </a:p>
        </p:txBody>
      </p:sp>
      <p:cxnSp>
        <p:nvCxnSpPr>
          <p:cNvPr id="69" name="Rak 6">
            <a:extLst>
              <a:ext uri="{FF2B5EF4-FFF2-40B4-BE49-F238E27FC236}">
                <a16:creationId xmlns:a16="http://schemas.microsoft.com/office/drawing/2014/main" id="{9AFB3326-3838-4E3A-8B5A-2E4642520339}"/>
              </a:ext>
            </a:extLst>
          </p:cNvPr>
          <p:cNvCxnSpPr>
            <a:cxnSpLocks/>
          </p:cNvCxnSpPr>
          <p:nvPr/>
        </p:nvCxnSpPr>
        <p:spPr bwMode="auto">
          <a:xfrm>
            <a:off x="479425" y="5609579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0" name="Rak 30">
            <a:extLst>
              <a:ext uri="{FF2B5EF4-FFF2-40B4-BE49-F238E27FC236}">
                <a16:creationId xmlns:a16="http://schemas.microsoft.com/office/drawing/2014/main" id="{F6AA3631-E80B-4CD5-AF71-7DAC6B1BBC6C}"/>
              </a:ext>
            </a:extLst>
          </p:cNvPr>
          <p:cNvCxnSpPr/>
          <p:nvPr/>
        </p:nvCxnSpPr>
        <p:spPr bwMode="auto">
          <a:xfrm>
            <a:off x="489980" y="6236569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1" name="Rak 6">
            <a:extLst>
              <a:ext uri="{FF2B5EF4-FFF2-40B4-BE49-F238E27FC236}">
                <a16:creationId xmlns:a16="http://schemas.microsoft.com/office/drawing/2014/main" id="{0CCEA907-501A-4AA8-ACEF-21864CC612C8}"/>
              </a:ext>
            </a:extLst>
          </p:cNvPr>
          <p:cNvCxnSpPr>
            <a:cxnSpLocks/>
          </p:cNvCxnSpPr>
          <p:nvPr/>
        </p:nvCxnSpPr>
        <p:spPr bwMode="auto">
          <a:xfrm>
            <a:off x="9122373" y="5866491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2" name="Rak 30">
            <a:extLst>
              <a:ext uri="{FF2B5EF4-FFF2-40B4-BE49-F238E27FC236}">
                <a16:creationId xmlns:a16="http://schemas.microsoft.com/office/drawing/2014/main" id="{9A0992C8-44E1-4EB9-A5C7-F54CD50B7A70}"/>
              </a:ext>
            </a:extLst>
          </p:cNvPr>
          <p:cNvCxnSpPr/>
          <p:nvPr/>
        </p:nvCxnSpPr>
        <p:spPr bwMode="auto">
          <a:xfrm>
            <a:off x="9132928" y="6240923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3" name="Rak 6">
            <a:extLst>
              <a:ext uri="{FF2B5EF4-FFF2-40B4-BE49-F238E27FC236}">
                <a16:creationId xmlns:a16="http://schemas.microsoft.com/office/drawing/2014/main" id="{B961EBE7-8D20-4755-9CAB-E3301235C5D7}"/>
              </a:ext>
            </a:extLst>
          </p:cNvPr>
          <p:cNvCxnSpPr>
            <a:cxnSpLocks/>
          </p:cNvCxnSpPr>
          <p:nvPr/>
        </p:nvCxnSpPr>
        <p:spPr bwMode="auto">
          <a:xfrm>
            <a:off x="6237859" y="5866491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4" name="Rak 30">
            <a:extLst>
              <a:ext uri="{FF2B5EF4-FFF2-40B4-BE49-F238E27FC236}">
                <a16:creationId xmlns:a16="http://schemas.microsoft.com/office/drawing/2014/main" id="{A9A1984F-925C-4F49-AAEA-97FF2DA1157B}"/>
              </a:ext>
            </a:extLst>
          </p:cNvPr>
          <p:cNvCxnSpPr/>
          <p:nvPr/>
        </p:nvCxnSpPr>
        <p:spPr bwMode="auto">
          <a:xfrm>
            <a:off x="6248414" y="6240923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5" name="Rak 6">
            <a:extLst>
              <a:ext uri="{FF2B5EF4-FFF2-40B4-BE49-F238E27FC236}">
                <a16:creationId xmlns:a16="http://schemas.microsoft.com/office/drawing/2014/main" id="{12E9D4D9-5E60-4734-B309-81AE743CF0C1}"/>
              </a:ext>
            </a:extLst>
          </p:cNvPr>
          <p:cNvCxnSpPr>
            <a:cxnSpLocks/>
          </p:cNvCxnSpPr>
          <p:nvPr/>
        </p:nvCxnSpPr>
        <p:spPr bwMode="auto">
          <a:xfrm>
            <a:off x="3349388" y="5866491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Rak 30">
            <a:extLst>
              <a:ext uri="{FF2B5EF4-FFF2-40B4-BE49-F238E27FC236}">
                <a16:creationId xmlns:a16="http://schemas.microsoft.com/office/drawing/2014/main" id="{39FA68D6-0F54-45A5-8F96-D3A7BA0A91C5}"/>
              </a:ext>
            </a:extLst>
          </p:cNvPr>
          <p:cNvCxnSpPr/>
          <p:nvPr/>
        </p:nvCxnSpPr>
        <p:spPr bwMode="auto">
          <a:xfrm>
            <a:off x="3359943" y="6240923"/>
            <a:ext cx="2592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37501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2692-1CF1-423B-9D40-F70A2696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MINI-LINK 6371 – 1+0 do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směrů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A7EB49-2670-4915-93C8-4D4F6430DC85}"/>
              </a:ext>
            </a:extLst>
          </p:cNvPr>
          <p:cNvGrpSpPr/>
          <p:nvPr/>
        </p:nvGrpSpPr>
        <p:grpSpPr>
          <a:xfrm>
            <a:off x="2806319" y="1582663"/>
            <a:ext cx="4738995" cy="4435709"/>
            <a:chOff x="790545" y="2217419"/>
            <a:chExt cx="4738995" cy="443570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9B81F6-6463-4609-883A-42886CEAC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0555" y="2330442"/>
              <a:ext cx="1812254" cy="1645593"/>
            </a:xfrm>
            <a:prstGeom prst="rect">
              <a:avLst/>
            </a:prstGeom>
          </p:spPr>
        </p:pic>
        <p:sp>
          <p:nvSpPr>
            <p:cNvPr id="48" name="Cylinder 47">
              <a:extLst>
                <a:ext uri="{FF2B5EF4-FFF2-40B4-BE49-F238E27FC236}">
                  <a16:creationId xmlns:a16="http://schemas.microsoft.com/office/drawing/2014/main" id="{37FBB0FB-CD8D-4AF6-88A3-36774727A45E}"/>
                </a:ext>
              </a:extLst>
            </p:cNvPr>
            <p:cNvSpPr/>
            <p:nvPr/>
          </p:nvSpPr>
          <p:spPr bwMode="auto">
            <a:xfrm>
              <a:off x="3901740" y="2249701"/>
              <a:ext cx="335350" cy="4241912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lvl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  <a:defRPr/>
              </a:pP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BCEE5B-59E1-4116-B1B9-CCE4A72A2464}"/>
                </a:ext>
              </a:extLst>
            </p:cNvPr>
            <p:cNvSpPr/>
            <p:nvPr/>
          </p:nvSpPr>
          <p:spPr bwMode="auto">
            <a:xfrm>
              <a:off x="2868862" y="3606138"/>
              <a:ext cx="1012757" cy="2461467"/>
            </a:xfrm>
            <a:custGeom>
              <a:avLst/>
              <a:gdLst>
                <a:gd name="connsiteX0" fmla="*/ 1018903 w 1314995"/>
                <a:gd name="connsiteY0" fmla="*/ 2969623 h 3196046"/>
                <a:gd name="connsiteX1" fmla="*/ 1306286 w 1314995"/>
                <a:gd name="connsiteY1" fmla="*/ 3196046 h 3196046"/>
                <a:gd name="connsiteX2" fmla="*/ 1314995 w 1314995"/>
                <a:gd name="connsiteY2" fmla="*/ 609600 h 3196046"/>
                <a:gd name="connsiteX3" fmla="*/ 26126 w 1314995"/>
                <a:gd name="connsiteY3" fmla="*/ 261257 h 3196046"/>
                <a:gd name="connsiteX4" fmla="*/ 0 w 1314995"/>
                <a:gd name="connsiteY4" fmla="*/ 0 h 3196046"/>
                <a:gd name="connsiteX0" fmla="*/ 623118 w 1314995"/>
                <a:gd name="connsiteY0" fmla="*/ 2761495 h 3196046"/>
                <a:gd name="connsiteX1" fmla="*/ 1306286 w 1314995"/>
                <a:gd name="connsiteY1" fmla="*/ 3196046 h 3196046"/>
                <a:gd name="connsiteX2" fmla="*/ 1314995 w 1314995"/>
                <a:gd name="connsiteY2" fmla="*/ 609600 h 3196046"/>
                <a:gd name="connsiteX3" fmla="*/ 26126 w 1314995"/>
                <a:gd name="connsiteY3" fmla="*/ 261257 h 3196046"/>
                <a:gd name="connsiteX4" fmla="*/ 0 w 1314995"/>
                <a:gd name="connsiteY4" fmla="*/ 0 h 3196046"/>
                <a:gd name="connsiteX0" fmla="*/ 623118 w 1314995"/>
                <a:gd name="connsiteY0" fmla="*/ 2761495 h 3196046"/>
                <a:gd name="connsiteX1" fmla="*/ 618536 w 1314995"/>
                <a:gd name="connsiteY1" fmla="*/ 2759545 h 3196046"/>
                <a:gd name="connsiteX2" fmla="*/ 1306286 w 1314995"/>
                <a:gd name="connsiteY2" fmla="*/ 3196046 h 3196046"/>
                <a:gd name="connsiteX3" fmla="*/ 1314995 w 1314995"/>
                <a:gd name="connsiteY3" fmla="*/ 609600 h 3196046"/>
                <a:gd name="connsiteX4" fmla="*/ 26126 w 1314995"/>
                <a:gd name="connsiteY4" fmla="*/ 261257 h 3196046"/>
                <a:gd name="connsiteX5" fmla="*/ 0 w 1314995"/>
                <a:gd name="connsiteY5" fmla="*/ 0 h 3196046"/>
                <a:gd name="connsiteX0" fmla="*/ 623118 w 1314995"/>
                <a:gd name="connsiteY0" fmla="*/ 2761495 h 3196046"/>
                <a:gd name="connsiteX1" fmla="*/ 618536 w 1314995"/>
                <a:gd name="connsiteY1" fmla="*/ 2759545 h 3196046"/>
                <a:gd name="connsiteX2" fmla="*/ 755014 w 1314995"/>
                <a:gd name="connsiteY2" fmla="*/ 2841432 h 3196046"/>
                <a:gd name="connsiteX3" fmla="*/ 1306286 w 1314995"/>
                <a:gd name="connsiteY3" fmla="*/ 3196046 h 3196046"/>
                <a:gd name="connsiteX4" fmla="*/ 1314995 w 1314995"/>
                <a:gd name="connsiteY4" fmla="*/ 609600 h 3196046"/>
                <a:gd name="connsiteX5" fmla="*/ 26126 w 1314995"/>
                <a:gd name="connsiteY5" fmla="*/ 261257 h 3196046"/>
                <a:gd name="connsiteX6" fmla="*/ 0 w 1314995"/>
                <a:gd name="connsiteY6" fmla="*/ 0 h 3196046"/>
                <a:gd name="connsiteX0" fmla="*/ 623118 w 1314995"/>
                <a:gd name="connsiteY0" fmla="*/ 2761495 h 3196046"/>
                <a:gd name="connsiteX1" fmla="*/ 628772 w 1314995"/>
                <a:gd name="connsiteY1" fmla="*/ 2674247 h 3196046"/>
                <a:gd name="connsiteX2" fmla="*/ 755014 w 1314995"/>
                <a:gd name="connsiteY2" fmla="*/ 2841432 h 3196046"/>
                <a:gd name="connsiteX3" fmla="*/ 1306286 w 1314995"/>
                <a:gd name="connsiteY3" fmla="*/ 3196046 h 3196046"/>
                <a:gd name="connsiteX4" fmla="*/ 1314995 w 1314995"/>
                <a:gd name="connsiteY4" fmla="*/ 609600 h 3196046"/>
                <a:gd name="connsiteX5" fmla="*/ 26126 w 1314995"/>
                <a:gd name="connsiteY5" fmla="*/ 261257 h 3196046"/>
                <a:gd name="connsiteX6" fmla="*/ 0 w 1314995"/>
                <a:gd name="connsiteY6" fmla="*/ 0 h 3196046"/>
                <a:gd name="connsiteX0" fmla="*/ 623118 w 1314995"/>
                <a:gd name="connsiteY0" fmla="*/ 2761495 h 3196046"/>
                <a:gd name="connsiteX1" fmla="*/ 628772 w 1314995"/>
                <a:gd name="connsiteY1" fmla="*/ 2674247 h 3196046"/>
                <a:gd name="connsiteX2" fmla="*/ 703835 w 1314995"/>
                <a:gd name="connsiteY2" fmla="*/ 2834608 h 3196046"/>
                <a:gd name="connsiteX3" fmla="*/ 1306286 w 1314995"/>
                <a:gd name="connsiteY3" fmla="*/ 3196046 h 3196046"/>
                <a:gd name="connsiteX4" fmla="*/ 1314995 w 1314995"/>
                <a:gd name="connsiteY4" fmla="*/ 609600 h 3196046"/>
                <a:gd name="connsiteX5" fmla="*/ 26126 w 1314995"/>
                <a:gd name="connsiteY5" fmla="*/ 261257 h 3196046"/>
                <a:gd name="connsiteX6" fmla="*/ 0 w 1314995"/>
                <a:gd name="connsiteY6" fmla="*/ 0 h 3196046"/>
                <a:gd name="connsiteX0" fmla="*/ 628772 w 1314995"/>
                <a:gd name="connsiteY0" fmla="*/ 2674247 h 3196046"/>
                <a:gd name="connsiteX1" fmla="*/ 703835 w 1314995"/>
                <a:gd name="connsiteY1" fmla="*/ 2834608 h 3196046"/>
                <a:gd name="connsiteX2" fmla="*/ 1306286 w 1314995"/>
                <a:gd name="connsiteY2" fmla="*/ 3196046 h 3196046"/>
                <a:gd name="connsiteX3" fmla="*/ 1314995 w 1314995"/>
                <a:gd name="connsiteY3" fmla="*/ 609600 h 3196046"/>
                <a:gd name="connsiteX4" fmla="*/ 26126 w 1314995"/>
                <a:gd name="connsiteY4" fmla="*/ 261257 h 3196046"/>
                <a:gd name="connsiteX5" fmla="*/ 0 w 1314995"/>
                <a:gd name="connsiteY5" fmla="*/ 0 h 319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4995" h="3196046">
                  <a:moveTo>
                    <a:pt x="628772" y="2674247"/>
                  </a:moveTo>
                  <a:lnTo>
                    <a:pt x="703835" y="2834608"/>
                  </a:lnTo>
                  <a:lnTo>
                    <a:pt x="1306286" y="3196046"/>
                  </a:lnTo>
                  <a:lnTo>
                    <a:pt x="1314995" y="609600"/>
                  </a:lnTo>
                  <a:lnTo>
                    <a:pt x="26126" y="261257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pic>
          <p:nvPicPr>
            <p:cNvPr id="50" name="Picture 49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2FB91CC5-A5D4-4864-BAA8-AD63B66BE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0722" y="4549100"/>
              <a:ext cx="2112414" cy="1571323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C025B1-9E9F-4756-81EE-5D04C9392BAA}"/>
                </a:ext>
              </a:extLst>
            </p:cNvPr>
            <p:cNvSpPr txBox="1"/>
            <p:nvPr/>
          </p:nvSpPr>
          <p:spPr bwMode="auto">
            <a:xfrm>
              <a:off x="2843043" y="4413622"/>
              <a:ext cx="1027278" cy="2094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6371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3B1011-0C18-4EFB-87CB-5E414F84B4B9}"/>
                </a:ext>
              </a:extLst>
            </p:cNvPr>
            <p:cNvSpPr txBox="1"/>
            <p:nvPr/>
          </p:nvSpPr>
          <p:spPr bwMode="auto">
            <a:xfrm>
              <a:off x="1768796" y="3632777"/>
              <a:ext cx="1027278" cy="2094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6365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3878C7-DA88-4D76-87D8-51DCBA740972}"/>
                </a:ext>
              </a:extLst>
            </p:cNvPr>
            <p:cNvSpPr txBox="1"/>
            <p:nvPr/>
          </p:nvSpPr>
          <p:spPr bwMode="auto">
            <a:xfrm>
              <a:off x="1877368" y="4544745"/>
              <a:ext cx="1027278" cy="2094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MINI-LINK 6365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E31909-4B36-4CF7-A6F5-90E10597A4CA}"/>
                </a:ext>
              </a:extLst>
            </p:cNvPr>
            <p:cNvSpPr txBox="1"/>
            <p:nvPr/>
          </p:nvSpPr>
          <p:spPr bwMode="auto">
            <a:xfrm>
              <a:off x="3029832" y="2217419"/>
              <a:ext cx="704236" cy="2094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ANT3 0.3m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B81A15-A26F-4449-9A7A-D79368C8B845}"/>
                </a:ext>
              </a:extLst>
            </p:cNvPr>
            <p:cNvSpPr txBox="1"/>
            <p:nvPr/>
          </p:nvSpPr>
          <p:spPr bwMode="auto">
            <a:xfrm>
              <a:off x="1686771" y="5950817"/>
              <a:ext cx="704236" cy="2094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ANT3 0.3m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6134EF-9A89-4B37-B895-6AAC06211FE6}"/>
                </a:ext>
              </a:extLst>
            </p:cNvPr>
            <p:cNvSpPr/>
            <p:nvPr/>
          </p:nvSpPr>
          <p:spPr bwMode="auto">
            <a:xfrm>
              <a:off x="4002506" y="5731041"/>
              <a:ext cx="938448" cy="747537"/>
            </a:xfrm>
            <a:custGeom>
              <a:avLst/>
              <a:gdLst>
                <a:gd name="connsiteX0" fmla="*/ 12032 w 248653"/>
                <a:gd name="connsiteY0" fmla="*/ 0 h 753979"/>
                <a:gd name="connsiteX1" fmla="*/ 0 w 248653"/>
                <a:gd name="connsiteY1" fmla="*/ 336884 h 753979"/>
                <a:gd name="connsiteX2" fmla="*/ 248653 w 248653"/>
                <a:gd name="connsiteY2" fmla="*/ 537410 h 753979"/>
                <a:gd name="connsiteX3" fmla="*/ 244642 w 248653"/>
                <a:gd name="connsiteY3" fmla="*/ 753979 h 753979"/>
                <a:gd name="connsiteX0" fmla="*/ 12032 w 931333"/>
                <a:gd name="connsiteY0" fmla="*/ 0 h 750421"/>
                <a:gd name="connsiteX1" fmla="*/ 0 w 931333"/>
                <a:gd name="connsiteY1" fmla="*/ 336884 h 750421"/>
                <a:gd name="connsiteX2" fmla="*/ 248653 w 931333"/>
                <a:gd name="connsiteY2" fmla="*/ 537410 h 750421"/>
                <a:gd name="connsiteX3" fmla="*/ 931332 w 931333"/>
                <a:gd name="connsiteY3" fmla="*/ 750421 h 750421"/>
                <a:gd name="connsiteX0" fmla="*/ 12032 w 931332"/>
                <a:gd name="connsiteY0" fmla="*/ 0 h 750421"/>
                <a:gd name="connsiteX1" fmla="*/ 0 w 931332"/>
                <a:gd name="connsiteY1" fmla="*/ 336884 h 750421"/>
                <a:gd name="connsiteX2" fmla="*/ 248653 w 931332"/>
                <a:gd name="connsiteY2" fmla="*/ 537410 h 750421"/>
                <a:gd name="connsiteX3" fmla="*/ 931332 w 931332"/>
                <a:gd name="connsiteY3" fmla="*/ 750421 h 750421"/>
                <a:gd name="connsiteX0" fmla="*/ 12032 w 931332"/>
                <a:gd name="connsiteY0" fmla="*/ 0 h 750421"/>
                <a:gd name="connsiteX1" fmla="*/ 0 w 931332"/>
                <a:gd name="connsiteY1" fmla="*/ 336884 h 750421"/>
                <a:gd name="connsiteX2" fmla="*/ 248653 w 931332"/>
                <a:gd name="connsiteY2" fmla="*/ 537410 h 750421"/>
                <a:gd name="connsiteX3" fmla="*/ 573052 w 931332"/>
                <a:gd name="connsiteY3" fmla="*/ 666201 h 750421"/>
                <a:gd name="connsiteX4" fmla="*/ 931332 w 931332"/>
                <a:gd name="connsiteY4" fmla="*/ 750421 h 750421"/>
                <a:gd name="connsiteX0" fmla="*/ 12032 w 931332"/>
                <a:gd name="connsiteY0" fmla="*/ 0 h 758766"/>
                <a:gd name="connsiteX1" fmla="*/ 0 w 931332"/>
                <a:gd name="connsiteY1" fmla="*/ 336884 h 758766"/>
                <a:gd name="connsiteX2" fmla="*/ 248653 w 931332"/>
                <a:gd name="connsiteY2" fmla="*/ 537410 h 758766"/>
                <a:gd name="connsiteX3" fmla="*/ 256392 w 931332"/>
                <a:gd name="connsiteY3" fmla="*/ 744477 h 758766"/>
                <a:gd name="connsiteX4" fmla="*/ 931332 w 931332"/>
                <a:gd name="connsiteY4" fmla="*/ 750421 h 758766"/>
                <a:gd name="connsiteX0" fmla="*/ 12032 w 931332"/>
                <a:gd name="connsiteY0" fmla="*/ 0 h 758766"/>
                <a:gd name="connsiteX1" fmla="*/ 0 w 931332"/>
                <a:gd name="connsiteY1" fmla="*/ 336884 h 758766"/>
                <a:gd name="connsiteX2" fmla="*/ 248653 w 931332"/>
                <a:gd name="connsiteY2" fmla="*/ 537410 h 758766"/>
                <a:gd name="connsiteX3" fmla="*/ 256392 w 931332"/>
                <a:gd name="connsiteY3" fmla="*/ 744477 h 758766"/>
                <a:gd name="connsiteX4" fmla="*/ 931332 w 931332"/>
                <a:gd name="connsiteY4" fmla="*/ 750421 h 758766"/>
                <a:gd name="connsiteX0" fmla="*/ 12032 w 931332"/>
                <a:gd name="connsiteY0" fmla="*/ 0 h 758766"/>
                <a:gd name="connsiteX1" fmla="*/ 0 w 931332"/>
                <a:gd name="connsiteY1" fmla="*/ 336884 h 758766"/>
                <a:gd name="connsiteX2" fmla="*/ 248653 w 931332"/>
                <a:gd name="connsiteY2" fmla="*/ 537410 h 758766"/>
                <a:gd name="connsiteX3" fmla="*/ 256392 w 931332"/>
                <a:gd name="connsiteY3" fmla="*/ 744477 h 758766"/>
                <a:gd name="connsiteX4" fmla="*/ 931332 w 931332"/>
                <a:gd name="connsiteY4" fmla="*/ 750421 h 758766"/>
                <a:gd name="connsiteX0" fmla="*/ 12032 w 931332"/>
                <a:gd name="connsiteY0" fmla="*/ 0 h 758766"/>
                <a:gd name="connsiteX1" fmla="*/ 0 w 931332"/>
                <a:gd name="connsiteY1" fmla="*/ 336884 h 758766"/>
                <a:gd name="connsiteX2" fmla="*/ 248653 w 931332"/>
                <a:gd name="connsiteY2" fmla="*/ 537410 h 758766"/>
                <a:gd name="connsiteX3" fmla="*/ 235044 w 931332"/>
                <a:gd name="connsiteY3" fmla="*/ 744477 h 758766"/>
                <a:gd name="connsiteX4" fmla="*/ 931332 w 931332"/>
                <a:gd name="connsiteY4" fmla="*/ 750421 h 758766"/>
                <a:gd name="connsiteX0" fmla="*/ 12032 w 931332"/>
                <a:gd name="connsiteY0" fmla="*/ 0 h 750950"/>
                <a:gd name="connsiteX1" fmla="*/ 0 w 931332"/>
                <a:gd name="connsiteY1" fmla="*/ 336884 h 750950"/>
                <a:gd name="connsiteX2" fmla="*/ 248653 w 931332"/>
                <a:gd name="connsiteY2" fmla="*/ 537410 h 750950"/>
                <a:gd name="connsiteX3" fmla="*/ 235044 w 931332"/>
                <a:gd name="connsiteY3" fmla="*/ 744477 h 750950"/>
                <a:gd name="connsiteX4" fmla="*/ 931332 w 931332"/>
                <a:gd name="connsiteY4" fmla="*/ 750421 h 750950"/>
                <a:gd name="connsiteX0" fmla="*/ 12032 w 931332"/>
                <a:gd name="connsiteY0" fmla="*/ 0 h 750421"/>
                <a:gd name="connsiteX1" fmla="*/ 0 w 931332"/>
                <a:gd name="connsiteY1" fmla="*/ 336884 h 750421"/>
                <a:gd name="connsiteX2" fmla="*/ 248653 w 931332"/>
                <a:gd name="connsiteY2" fmla="*/ 537410 h 750421"/>
                <a:gd name="connsiteX3" fmla="*/ 249276 w 931332"/>
                <a:gd name="connsiteY3" fmla="*/ 740919 h 750421"/>
                <a:gd name="connsiteX4" fmla="*/ 931332 w 931332"/>
                <a:gd name="connsiteY4" fmla="*/ 750421 h 750421"/>
                <a:gd name="connsiteX0" fmla="*/ 12032 w 938448"/>
                <a:gd name="connsiteY0" fmla="*/ 0 h 744956"/>
                <a:gd name="connsiteX1" fmla="*/ 0 w 938448"/>
                <a:gd name="connsiteY1" fmla="*/ 336884 h 744956"/>
                <a:gd name="connsiteX2" fmla="*/ 248653 w 938448"/>
                <a:gd name="connsiteY2" fmla="*/ 537410 h 744956"/>
                <a:gd name="connsiteX3" fmla="*/ 249276 w 938448"/>
                <a:gd name="connsiteY3" fmla="*/ 740919 h 744956"/>
                <a:gd name="connsiteX4" fmla="*/ 938448 w 938448"/>
                <a:gd name="connsiteY4" fmla="*/ 725516 h 744956"/>
                <a:gd name="connsiteX0" fmla="*/ 12032 w 938448"/>
                <a:gd name="connsiteY0" fmla="*/ 0 h 747537"/>
                <a:gd name="connsiteX1" fmla="*/ 0 w 938448"/>
                <a:gd name="connsiteY1" fmla="*/ 336884 h 747537"/>
                <a:gd name="connsiteX2" fmla="*/ 248653 w 938448"/>
                <a:gd name="connsiteY2" fmla="*/ 537410 h 747537"/>
                <a:gd name="connsiteX3" fmla="*/ 249276 w 938448"/>
                <a:gd name="connsiteY3" fmla="*/ 740919 h 747537"/>
                <a:gd name="connsiteX4" fmla="*/ 938448 w 938448"/>
                <a:gd name="connsiteY4" fmla="*/ 725516 h 7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448" h="747537">
                  <a:moveTo>
                    <a:pt x="12032" y="0"/>
                  </a:moveTo>
                  <a:lnTo>
                    <a:pt x="0" y="336884"/>
                  </a:lnTo>
                  <a:lnTo>
                    <a:pt x="248653" y="537410"/>
                  </a:lnTo>
                  <a:cubicBezTo>
                    <a:pt x="251654" y="617202"/>
                    <a:pt x="252909" y="655605"/>
                    <a:pt x="249276" y="740919"/>
                  </a:cubicBezTo>
                  <a:cubicBezTo>
                    <a:pt x="377288" y="758631"/>
                    <a:pt x="878735" y="736385"/>
                    <a:pt x="938448" y="725516"/>
                  </a:cubicBezTo>
                </a:path>
              </a:pathLst>
            </a:cu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pic>
          <p:nvPicPr>
            <p:cNvPr id="57" name="Graphic 11">
              <a:extLst>
                <a:ext uri="{FF2B5EF4-FFF2-40B4-BE49-F238E27FC236}">
                  <a16:creationId xmlns:a16="http://schemas.microsoft.com/office/drawing/2014/main" id="{90CA2FEC-4A7C-4668-A902-51A13281D9D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434165" y="5557753"/>
              <a:ext cx="1095375" cy="109537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30EC76B-F019-4E0E-8BF3-297CC448C9D5}"/>
                </a:ext>
              </a:extLst>
            </p:cNvPr>
            <p:cNvSpPr txBox="1"/>
            <p:nvPr/>
          </p:nvSpPr>
          <p:spPr bwMode="auto">
            <a:xfrm rot="20301645">
              <a:off x="4494425" y="2837117"/>
              <a:ext cx="974855" cy="432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1.4Gbps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112 MHz 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8E72895-CE79-4ACF-BD28-A5CE4F887D85}"/>
                </a:ext>
              </a:extLst>
            </p:cNvPr>
            <p:cNvSpPr txBox="1"/>
            <p:nvPr/>
          </p:nvSpPr>
          <p:spPr bwMode="auto">
            <a:xfrm rot="20500724">
              <a:off x="790545" y="5283057"/>
              <a:ext cx="974855" cy="432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1.4Gbps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112 MHz 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</p:grpSp>
      <p:sp>
        <p:nvSpPr>
          <p:cNvPr id="62" name="Freeform 8">
            <a:extLst>
              <a:ext uri="{FF2B5EF4-FFF2-40B4-BE49-F238E27FC236}">
                <a16:creationId xmlns:a16="http://schemas.microsoft.com/office/drawing/2014/main" id="{4316EF59-77CC-490D-BB7F-B160BF6D8515}"/>
              </a:ext>
            </a:extLst>
          </p:cNvPr>
          <p:cNvSpPr>
            <a:spLocks/>
          </p:cNvSpPr>
          <p:nvPr/>
        </p:nvSpPr>
        <p:spPr bwMode="auto">
          <a:xfrm rot="3777015">
            <a:off x="6727141" y="1466767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E95C38"/>
          </a:solidFill>
          <a:ln w="12700" cap="flat" cmpd="sng" algn="ctr">
            <a:solidFill>
              <a:srgbClr val="E95C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63" name="Freeform 8">
            <a:extLst>
              <a:ext uri="{FF2B5EF4-FFF2-40B4-BE49-F238E27FC236}">
                <a16:creationId xmlns:a16="http://schemas.microsoft.com/office/drawing/2014/main" id="{4D720E91-5F1E-4DB9-95F4-75B3D3F37E8D}"/>
              </a:ext>
            </a:extLst>
          </p:cNvPr>
          <p:cNvSpPr>
            <a:spLocks/>
          </p:cNvSpPr>
          <p:nvPr/>
        </p:nvSpPr>
        <p:spPr bwMode="auto">
          <a:xfrm rot="3777015">
            <a:off x="3379747" y="4594078"/>
            <a:ext cx="220663" cy="1200150"/>
          </a:xfrm>
          <a:custGeom>
            <a:avLst/>
            <a:gdLst>
              <a:gd name="T0" fmla="*/ 2147483647 w 94"/>
              <a:gd name="T1" fmla="*/ 0 h 612"/>
              <a:gd name="T2" fmla="*/ 2147483647 w 94"/>
              <a:gd name="T3" fmla="*/ 2147483647 h 612"/>
              <a:gd name="T4" fmla="*/ 2147483647 w 94"/>
              <a:gd name="T5" fmla="*/ 2147483647 h 612"/>
              <a:gd name="T6" fmla="*/ 2147483647 w 94"/>
              <a:gd name="T7" fmla="*/ 2147483647 h 612"/>
              <a:gd name="T8" fmla="*/ 2147483647 w 94"/>
              <a:gd name="T9" fmla="*/ 2147483647 h 612"/>
              <a:gd name="T10" fmla="*/ 0 w 94"/>
              <a:gd name="T11" fmla="*/ 2147483647 h 612"/>
              <a:gd name="T12" fmla="*/ 2147483647 w 94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612">
                <a:moveTo>
                  <a:pt x="47" y="0"/>
                </a:moveTo>
                <a:lnTo>
                  <a:pt x="29" y="306"/>
                </a:lnTo>
                <a:lnTo>
                  <a:pt x="94" y="264"/>
                </a:lnTo>
                <a:lnTo>
                  <a:pt x="47" y="612"/>
                </a:lnTo>
                <a:lnTo>
                  <a:pt x="65" y="306"/>
                </a:lnTo>
                <a:lnTo>
                  <a:pt x="0" y="348"/>
                </a:lnTo>
                <a:lnTo>
                  <a:pt x="47" y="0"/>
                </a:lnTo>
                <a:close/>
              </a:path>
            </a:pathLst>
          </a:custGeom>
          <a:solidFill>
            <a:srgbClr val="E95C38"/>
          </a:solidFill>
          <a:ln w="12700" cap="flat" cmpd="sng" algn="ctr">
            <a:solidFill>
              <a:srgbClr val="E95C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/>
          <a:lstStyle/>
          <a:p>
            <a:pPr marL="0" indent="0">
              <a:buNone/>
            </a:pPr>
            <a:endParaRPr lang="en-US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3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2C055E6-88BD-41A6-BBA1-DC1691BD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895158" cy="1081088"/>
          </a:xfrm>
        </p:spPr>
        <p:txBody>
          <a:bodyPr/>
          <a:lstStyle/>
          <a:p>
            <a:r>
              <a:rPr lang="en-US" dirty="0"/>
              <a:t>MINI-LINK 6651/4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09EA192-C1FC-4162-A62A-A2E58C845D0C}"/>
              </a:ext>
            </a:extLst>
          </p:cNvPr>
          <p:cNvSpPr/>
          <p:nvPr/>
        </p:nvSpPr>
        <p:spPr bwMode="auto">
          <a:xfrm>
            <a:off x="256013" y="4522295"/>
            <a:ext cx="3831608" cy="162408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fontAlgn="base"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US" sz="2000" dirty="0" err="1">
                <a:cs typeface="Ericsson Hilda Light" panose="020B0604020202020204" pitchFamily="34" charset="0"/>
              </a:rPr>
              <a:t>Hlavní</a:t>
            </a:r>
            <a:r>
              <a:rPr lang="en-US" sz="2000" dirty="0">
                <a:cs typeface="Ericsson Hilda Light" panose="020B0604020202020204" pitchFamily="34" charset="0"/>
              </a:rPr>
              <a:t> </a:t>
            </a:r>
            <a:r>
              <a:rPr lang="en-US" sz="2000" dirty="0" err="1">
                <a:cs typeface="Ericsson Hilda Light" panose="020B0604020202020204" pitchFamily="34" charset="0"/>
              </a:rPr>
              <a:t>parametry</a:t>
            </a:r>
            <a:endParaRPr lang="en-US" sz="2000" dirty="0">
              <a:cs typeface="Ericsson Hilda Light" panose="020B0604020202020204" pitchFamily="34" charset="0"/>
            </a:endParaRPr>
          </a:p>
          <a:p>
            <a:pPr lvl="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Ericsson Hilda Light" panose="020B0604020202020204" pitchFamily="34" charset="0"/>
              </a:rPr>
              <a:t>47Gbit/s </a:t>
            </a:r>
            <a:r>
              <a:rPr lang="en-US" sz="1600" dirty="0" err="1">
                <a:cs typeface="Ericsson Hilda Light" panose="020B0604020202020204" pitchFamily="34" charset="0"/>
              </a:rPr>
              <a:t>kapacita</a:t>
            </a:r>
            <a:r>
              <a:rPr lang="en-US" sz="1600" dirty="0">
                <a:cs typeface="Ericsson Hilda Light" panose="020B0604020202020204" pitchFamily="34" charset="0"/>
              </a:rPr>
              <a:t> </a:t>
            </a:r>
            <a:r>
              <a:rPr lang="en-US" sz="1600" dirty="0" err="1">
                <a:cs typeface="Ericsson Hilda Light" panose="020B0604020202020204" pitchFamily="34" charset="0"/>
              </a:rPr>
              <a:t>přepínače</a:t>
            </a:r>
            <a:endParaRPr lang="en-US" sz="1600" dirty="0">
              <a:cs typeface="Ericsson Hilda Light" panose="020B0604020202020204" pitchFamily="34" charset="0"/>
            </a:endParaRPr>
          </a:p>
          <a:p>
            <a:r>
              <a:rPr lang="en-US" sz="1600" dirty="0" err="1"/>
              <a:t>Šířky</a:t>
            </a:r>
            <a:r>
              <a:rPr lang="en-US" sz="1600" dirty="0"/>
              <a:t> </a:t>
            </a:r>
            <a:r>
              <a:rPr lang="en-US" sz="1600" dirty="0" err="1"/>
              <a:t>kanálů</a:t>
            </a:r>
            <a:r>
              <a:rPr lang="en-US" sz="1600" dirty="0"/>
              <a:t> 7-224MHz </a:t>
            </a:r>
          </a:p>
          <a:p>
            <a:pPr lvl="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cs typeface="Ericsson Hilda Light" panose="020B0604020202020204" pitchFamily="34" charset="0"/>
              </a:rPr>
              <a:t>Agregace</a:t>
            </a:r>
            <a:r>
              <a:rPr lang="en-US" sz="1600" dirty="0">
                <a:cs typeface="Ericsson Hilda Light" panose="020B0604020202020204" pitchFamily="34" charset="0"/>
              </a:rPr>
              <a:t> </a:t>
            </a:r>
            <a:r>
              <a:rPr lang="en-US" sz="1600" dirty="0" err="1">
                <a:cs typeface="Ericsson Hilda Light" panose="020B0604020202020204" pitchFamily="34" charset="0"/>
              </a:rPr>
              <a:t>kanálů</a:t>
            </a:r>
            <a:r>
              <a:rPr lang="en-US" sz="1600" dirty="0">
                <a:cs typeface="Ericsson Hilda Light" panose="020B0604020202020204" pitchFamily="34" charset="0"/>
              </a:rPr>
              <a:t> </a:t>
            </a:r>
            <a:r>
              <a:rPr lang="en-US" sz="1600" dirty="0" err="1">
                <a:cs typeface="Ericsson Hilda Light" panose="020B0604020202020204" pitchFamily="34" charset="0"/>
              </a:rPr>
              <a:t>až</a:t>
            </a:r>
            <a:r>
              <a:rPr lang="en-US" sz="1600" dirty="0">
                <a:cs typeface="Ericsson Hilda Light" panose="020B0604020202020204" pitchFamily="34" charset="0"/>
              </a:rPr>
              <a:t> 2x112MHz</a:t>
            </a:r>
          </a:p>
        </p:txBody>
      </p:sp>
      <p:cxnSp>
        <p:nvCxnSpPr>
          <p:cNvPr id="4" name="Rak 6">
            <a:extLst>
              <a:ext uri="{FF2B5EF4-FFF2-40B4-BE49-F238E27FC236}">
                <a16:creationId xmlns:a16="http://schemas.microsoft.com/office/drawing/2014/main" id="{7EFEBF4A-D350-4059-9EBF-735FD604198B}"/>
              </a:ext>
            </a:extLst>
          </p:cNvPr>
          <p:cNvCxnSpPr>
            <a:cxnSpLocks/>
          </p:cNvCxnSpPr>
          <p:nvPr/>
        </p:nvCxnSpPr>
        <p:spPr bwMode="auto">
          <a:xfrm>
            <a:off x="479425" y="4423810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" name="Rak 24">
            <a:extLst>
              <a:ext uri="{FF2B5EF4-FFF2-40B4-BE49-F238E27FC236}">
                <a16:creationId xmlns:a16="http://schemas.microsoft.com/office/drawing/2014/main" id="{9588AA5C-EFC1-462D-AAC1-07A840BA72E5}"/>
              </a:ext>
            </a:extLst>
          </p:cNvPr>
          <p:cNvCxnSpPr/>
          <p:nvPr/>
        </p:nvCxnSpPr>
        <p:spPr bwMode="auto">
          <a:xfrm>
            <a:off x="6240461" y="4395529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" name="Rak 25">
            <a:extLst>
              <a:ext uri="{FF2B5EF4-FFF2-40B4-BE49-F238E27FC236}">
                <a16:creationId xmlns:a16="http://schemas.microsoft.com/office/drawing/2014/main" id="{89937337-64DD-4CC1-96DE-8AE5BDCC3F8E}"/>
              </a:ext>
            </a:extLst>
          </p:cNvPr>
          <p:cNvCxnSpPr/>
          <p:nvPr/>
        </p:nvCxnSpPr>
        <p:spPr bwMode="auto">
          <a:xfrm>
            <a:off x="9120187" y="4395529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1001685C-C17C-4ECF-9452-B2337871ECF9}"/>
              </a:ext>
            </a:extLst>
          </p:cNvPr>
          <p:cNvSpPr/>
          <p:nvPr/>
        </p:nvSpPr>
        <p:spPr bwMode="auto">
          <a:xfrm>
            <a:off x="3388484" y="4489223"/>
            <a:ext cx="2593185" cy="162408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fontAlgn="base"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US" sz="2000" dirty="0">
                <a:cs typeface="Ericsson Hilda Light" panose="020B0604020202020204" pitchFamily="34" charset="0"/>
              </a:rPr>
              <a:t>L2 </a:t>
            </a:r>
            <a:r>
              <a:rPr lang="en-US" sz="2000" dirty="0" err="1">
                <a:cs typeface="Ericsson Hilda Light" panose="020B0604020202020204" pitchFamily="34" charset="0"/>
              </a:rPr>
              <a:t>funkcionalita</a:t>
            </a:r>
            <a:endParaRPr lang="en-US" sz="2000" dirty="0">
              <a:cs typeface="Ericsson Hilda Light" panose="020B0604020202020204" pitchFamily="34" charset="0"/>
            </a:endParaRP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Customer bridge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Provider bridge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QoS, H-QOS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2763236-C6C8-4240-AC3F-59E78FE66EEE}"/>
              </a:ext>
            </a:extLst>
          </p:cNvPr>
          <p:cNvSpPr/>
          <p:nvPr/>
        </p:nvSpPr>
        <p:spPr bwMode="auto">
          <a:xfrm>
            <a:off x="6250488" y="4494023"/>
            <a:ext cx="2593185" cy="162408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fontAlgn="base"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US" sz="2000" dirty="0">
                <a:cs typeface="Ericsson Hilda Light" panose="020B0604020202020204" pitchFamily="34" charset="0"/>
              </a:rPr>
              <a:t>L3 </a:t>
            </a:r>
            <a:r>
              <a:rPr lang="en-US" sz="2000" dirty="0" err="1">
                <a:cs typeface="Ericsson Hilda Light" panose="020B0604020202020204" pitchFamily="34" charset="0"/>
              </a:rPr>
              <a:t>funkcionalita</a:t>
            </a:r>
            <a:endParaRPr lang="en-US" sz="2000" dirty="0">
              <a:cs typeface="Ericsson Hilda Light" panose="020B0604020202020204" pitchFamily="34" charset="0"/>
            </a:endParaRP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L3VPN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Seamless MPLS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Routed DCN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5DFF7DD-9DF1-4B49-A0BD-885DA99F9FC7}"/>
              </a:ext>
            </a:extLst>
          </p:cNvPr>
          <p:cNvSpPr/>
          <p:nvPr/>
        </p:nvSpPr>
        <p:spPr bwMode="auto">
          <a:xfrm>
            <a:off x="9082996" y="4461765"/>
            <a:ext cx="2612052" cy="162408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fontAlgn="base"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US" sz="2000" dirty="0">
                <a:cs typeface="Ericsson Hilda Light" panose="020B0604020202020204" pitchFamily="34" charset="0"/>
              </a:rPr>
              <a:t>L1 Multiband booster</a:t>
            </a:r>
          </a:p>
          <a:p>
            <a:pPr lvl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Hierarchical radio link bonding (</a:t>
            </a:r>
            <a:r>
              <a:rPr lang="en-US" sz="1600" dirty="0" err="1"/>
              <a:t>hRLB</a:t>
            </a:r>
            <a:r>
              <a:rPr lang="en-US" sz="1600" dirty="0"/>
              <a:t>)</a:t>
            </a:r>
          </a:p>
          <a:p>
            <a:pPr lvl="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Až</a:t>
            </a:r>
            <a:r>
              <a:rPr lang="en-US" sz="1600" dirty="0"/>
              <a:t> 10 Gbps</a:t>
            </a:r>
          </a:p>
        </p:txBody>
      </p:sp>
      <p:cxnSp>
        <p:nvCxnSpPr>
          <p:cNvPr id="10" name="Rak 30">
            <a:extLst>
              <a:ext uri="{FF2B5EF4-FFF2-40B4-BE49-F238E27FC236}">
                <a16:creationId xmlns:a16="http://schemas.microsoft.com/office/drawing/2014/main" id="{59798A08-1E28-47D2-9176-B172292D0045}"/>
              </a:ext>
            </a:extLst>
          </p:cNvPr>
          <p:cNvCxnSpPr/>
          <p:nvPr/>
        </p:nvCxnSpPr>
        <p:spPr bwMode="auto">
          <a:xfrm>
            <a:off x="479425" y="621876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Rak 31">
            <a:extLst>
              <a:ext uri="{FF2B5EF4-FFF2-40B4-BE49-F238E27FC236}">
                <a16:creationId xmlns:a16="http://schemas.microsoft.com/office/drawing/2014/main" id="{A377EFE8-E1EC-43E4-B819-4DF95A9DAF3F}"/>
              </a:ext>
            </a:extLst>
          </p:cNvPr>
          <p:cNvCxnSpPr/>
          <p:nvPr/>
        </p:nvCxnSpPr>
        <p:spPr bwMode="auto">
          <a:xfrm>
            <a:off x="3359150" y="621876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Rak 32">
            <a:extLst>
              <a:ext uri="{FF2B5EF4-FFF2-40B4-BE49-F238E27FC236}">
                <a16:creationId xmlns:a16="http://schemas.microsoft.com/office/drawing/2014/main" id="{5092322C-27A5-4FB8-B460-9D36A57015BB}"/>
              </a:ext>
            </a:extLst>
          </p:cNvPr>
          <p:cNvCxnSpPr/>
          <p:nvPr/>
        </p:nvCxnSpPr>
        <p:spPr bwMode="auto">
          <a:xfrm>
            <a:off x="6240461" y="621876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Rak 33">
            <a:extLst>
              <a:ext uri="{FF2B5EF4-FFF2-40B4-BE49-F238E27FC236}">
                <a16:creationId xmlns:a16="http://schemas.microsoft.com/office/drawing/2014/main" id="{E0FFB672-1036-4FB2-90D9-ADACF7FFCDF8}"/>
              </a:ext>
            </a:extLst>
          </p:cNvPr>
          <p:cNvCxnSpPr/>
          <p:nvPr/>
        </p:nvCxnSpPr>
        <p:spPr bwMode="auto">
          <a:xfrm>
            <a:off x="9120187" y="6218765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">
            <a:extLst>
              <a:ext uri="{FF2B5EF4-FFF2-40B4-BE49-F238E27FC236}">
                <a16:creationId xmlns:a16="http://schemas.microsoft.com/office/drawing/2014/main" id="{F9516648-DB91-4B34-906A-E6428F1EEEC9}"/>
              </a:ext>
            </a:extLst>
          </p:cNvPr>
          <p:cNvSpPr/>
          <p:nvPr/>
        </p:nvSpPr>
        <p:spPr bwMode="auto">
          <a:xfrm>
            <a:off x="1324014" y="3368523"/>
            <a:ext cx="847803" cy="3955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fontAlgn="base"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cs typeface="Ericsson Hilda Light" panose="020B0604020202020204" pitchFamily="34" charset="0"/>
              </a:rPr>
              <a:t>Power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6DA25F5-0835-4BDA-BD11-22EF9164D047}"/>
              </a:ext>
            </a:extLst>
          </p:cNvPr>
          <p:cNvSpPr/>
          <p:nvPr/>
        </p:nvSpPr>
        <p:spPr bwMode="auto">
          <a:xfrm>
            <a:off x="3293245" y="3384441"/>
            <a:ext cx="3831609" cy="3955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3600" lvl="1" indent="0">
              <a:buNone/>
            </a:pPr>
            <a:r>
              <a:rPr lang="en-US" sz="1400" dirty="0"/>
              <a:t>2 x RJ 45 </a:t>
            </a:r>
          </a:p>
          <a:p>
            <a:pPr marL="183600" lvl="1" indent="0">
              <a:buNone/>
            </a:pPr>
            <a:r>
              <a:rPr lang="en-US" sz="1400" dirty="0"/>
              <a:t>100/1000 Base-T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6EDE145-52CC-4265-9509-886F2E0D9F6F}"/>
              </a:ext>
            </a:extLst>
          </p:cNvPr>
          <p:cNvSpPr/>
          <p:nvPr/>
        </p:nvSpPr>
        <p:spPr bwMode="auto">
          <a:xfrm>
            <a:off x="4898639" y="3413554"/>
            <a:ext cx="2226215" cy="3955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3600" lvl="1" indent="0">
              <a:buNone/>
            </a:pPr>
            <a:r>
              <a:rPr lang="en-US" sz="1400" dirty="0"/>
              <a:t>4 x SFP/SFP+</a:t>
            </a:r>
            <a:br>
              <a:rPr lang="en-US" sz="1400" dirty="0"/>
            </a:br>
            <a:r>
              <a:rPr lang="en-US" sz="1400" dirty="0"/>
              <a:t>1G/10G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7E914116-7AE6-408D-8F5E-4B111D1B07C9}"/>
              </a:ext>
            </a:extLst>
          </p:cNvPr>
          <p:cNvSpPr/>
          <p:nvPr/>
        </p:nvSpPr>
        <p:spPr bwMode="auto">
          <a:xfrm>
            <a:off x="2485394" y="3383889"/>
            <a:ext cx="1471639" cy="39552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3600" lvl="1" indent="0">
              <a:buNone/>
            </a:pPr>
            <a:r>
              <a:rPr lang="en-US" sz="1400" dirty="0"/>
              <a:t>User I/O</a:t>
            </a:r>
            <a:br>
              <a:rPr lang="en-US" sz="1400" dirty="0"/>
            </a:br>
            <a:r>
              <a:rPr lang="en-US" sz="1400" dirty="0"/>
              <a:t>Sync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C0E5419-2037-4176-BB69-8549EA4D9020}"/>
              </a:ext>
            </a:extLst>
          </p:cNvPr>
          <p:cNvSpPr/>
          <p:nvPr/>
        </p:nvSpPr>
        <p:spPr bwMode="auto">
          <a:xfrm>
            <a:off x="6778345" y="3418762"/>
            <a:ext cx="2226223" cy="32120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3600" lvl="1" indent="0">
              <a:buNone/>
            </a:pPr>
            <a:r>
              <a:rPr lang="en-US" sz="1400" dirty="0"/>
              <a:t>8xE1</a:t>
            </a:r>
          </a:p>
        </p:txBody>
      </p:sp>
      <p:cxnSp>
        <p:nvCxnSpPr>
          <p:cNvPr id="19" name="Rak 31">
            <a:extLst>
              <a:ext uri="{FF2B5EF4-FFF2-40B4-BE49-F238E27FC236}">
                <a16:creationId xmlns:a16="http://schemas.microsoft.com/office/drawing/2014/main" id="{79CE70D5-00FC-48A5-BF17-8CA59BD7F23E}"/>
              </a:ext>
            </a:extLst>
          </p:cNvPr>
          <p:cNvCxnSpPr/>
          <p:nvPr/>
        </p:nvCxnSpPr>
        <p:spPr bwMode="auto">
          <a:xfrm>
            <a:off x="3359947" y="4409961"/>
            <a:ext cx="25923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FEA09D-6E10-45A9-8291-241E40D93B3B}"/>
              </a:ext>
            </a:extLst>
          </p:cNvPr>
          <p:cNvSpPr/>
          <p:nvPr/>
        </p:nvSpPr>
        <p:spPr bwMode="auto">
          <a:xfrm>
            <a:off x="357341" y="6113310"/>
            <a:ext cx="11764651" cy="381776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C7EC85-4D1E-460B-B576-9F5C0ECF469A}"/>
              </a:ext>
            </a:extLst>
          </p:cNvPr>
          <p:cNvSpPr txBox="1"/>
          <p:nvPr/>
        </p:nvSpPr>
        <p:spPr bwMode="auto">
          <a:xfrm>
            <a:off x="1625279" y="6138580"/>
            <a:ext cx="8941442" cy="36764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Vysokokapacitn</a:t>
            </a:r>
            <a:r>
              <a:rPr lang="en-US" sz="2000" dirty="0" err="1">
                <a:solidFill>
                  <a:schemeClr val="bg1"/>
                </a:solidFill>
              </a:rPr>
              <a:t>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vnitřní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jednotka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CC3667-86FB-43F1-A3F6-06B3888E6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05" y="1360950"/>
            <a:ext cx="11658714" cy="1407065"/>
          </a:xfrm>
          <a:prstGeom prst="rect">
            <a:avLst/>
          </a:prstGeom>
        </p:spPr>
      </p:pic>
      <p:cxnSp>
        <p:nvCxnSpPr>
          <p:cNvPr id="24" name="Rak 6">
            <a:extLst>
              <a:ext uri="{FF2B5EF4-FFF2-40B4-BE49-F238E27FC236}">
                <a16:creationId xmlns:a16="http://schemas.microsoft.com/office/drawing/2014/main" id="{CCC900D2-B491-4A15-93DD-A32A3EFA6F39}"/>
              </a:ext>
            </a:extLst>
          </p:cNvPr>
          <p:cNvCxnSpPr>
            <a:cxnSpLocks/>
          </p:cNvCxnSpPr>
          <p:nvPr/>
        </p:nvCxnSpPr>
        <p:spPr bwMode="auto">
          <a:xfrm flipV="1">
            <a:off x="1848916" y="2399781"/>
            <a:ext cx="0" cy="9629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Rak 6">
            <a:extLst>
              <a:ext uri="{FF2B5EF4-FFF2-40B4-BE49-F238E27FC236}">
                <a16:creationId xmlns:a16="http://schemas.microsoft.com/office/drawing/2014/main" id="{403B2BB5-F879-4959-A349-6315DAD67A89}"/>
              </a:ext>
            </a:extLst>
          </p:cNvPr>
          <p:cNvCxnSpPr>
            <a:cxnSpLocks/>
          </p:cNvCxnSpPr>
          <p:nvPr/>
        </p:nvCxnSpPr>
        <p:spPr bwMode="auto">
          <a:xfrm flipV="1">
            <a:off x="3312302" y="2281013"/>
            <a:ext cx="0" cy="10875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Rak 6">
            <a:extLst>
              <a:ext uri="{FF2B5EF4-FFF2-40B4-BE49-F238E27FC236}">
                <a16:creationId xmlns:a16="http://schemas.microsoft.com/office/drawing/2014/main" id="{AEBED934-31A2-4339-9B87-1ADF4813A2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154395" y="2281013"/>
            <a:ext cx="0" cy="10998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Rak 6">
            <a:extLst>
              <a:ext uri="{FF2B5EF4-FFF2-40B4-BE49-F238E27FC236}">
                <a16:creationId xmlns:a16="http://schemas.microsoft.com/office/drawing/2014/main" id="{57A0B410-A6D4-4917-818D-FF48C5CF552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29959" y="2236695"/>
            <a:ext cx="0" cy="11318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Rak 6">
            <a:extLst>
              <a:ext uri="{FF2B5EF4-FFF2-40B4-BE49-F238E27FC236}">
                <a16:creationId xmlns:a16="http://schemas.microsoft.com/office/drawing/2014/main" id="{4547DC41-4C7E-4F1B-965A-76FA322C2E49}"/>
              </a:ext>
            </a:extLst>
          </p:cNvPr>
          <p:cNvCxnSpPr>
            <a:cxnSpLocks/>
          </p:cNvCxnSpPr>
          <p:nvPr/>
        </p:nvCxnSpPr>
        <p:spPr bwMode="auto">
          <a:xfrm flipV="1">
            <a:off x="7436152" y="2248905"/>
            <a:ext cx="0" cy="11318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Rak 6">
            <a:extLst>
              <a:ext uri="{FF2B5EF4-FFF2-40B4-BE49-F238E27FC236}">
                <a16:creationId xmlns:a16="http://schemas.microsoft.com/office/drawing/2014/main" id="{37BCD204-CF1E-484C-BC0E-B3E0B71D5704}"/>
              </a:ext>
            </a:extLst>
          </p:cNvPr>
          <p:cNvCxnSpPr>
            <a:cxnSpLocks/>
          </p:cNvCxnSpPr>
          <p:nvPr/>
        </p:nvCxnSpPr>
        <p:spPr bwMode="auto">
          <a:xfrm flipV="1">
            <a:off x="9183596" y="2248905"/>
            <a:ext cx="0" cy="11318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0" name="Rectangle 1">
            <a:extLst>
              <a:ext uri="{FF2B5EF4-FFF2-40B4-BE49-F238E27FC236}">
                <a16:creationId xmlns:a16="http://schemas.microsoft.com/office/drawing/2014/main" id="{48277817-689A-4BD4-B957-47EDFE3B7559}"/>
              </a:ext>
            </a:extLst>
          </p:cNvPr>
          <p:cNvSpPr/>
          <p:nvPr/>
        </p:nvSpPr>
        <p:spPr bwMode="auto">
          <a:xfrm>
            <a:off x="8340498" y="3425135"/>
            <a:ext cx="2226223" cy="32120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1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3600" lvl="1" indent="0">
              <a:buNone/>
            </a:pPr>
            <a:r>
              <a:rPr lang="en-US" sz="1400" dirty="0"/>
              <a:t>Radio i/f</a:t>
            </a:r>
          </a:p>
        </p:txBody>
      </p:sp>
    </p:spTree>
    <p:extLst>
      <p:ext uri="{BB962C8B-B14F-4D97-AF65-F5344CB8AC3E}">
        <p14:creationId xmlns:p14="http://schemas.microsoft.com/office/powerpoint/2010/main" val="233271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7D4468-58D5-40D1-8182-8FDBCEF7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</a:t>
            </a:r>
            <a:r>
              <a:rPr lang="en-US" dirty="0" err="1"/>
              <a:t>vnějších</a:t>
            </a:r>
            <a:r>
              <a:rPr lang="en-US" dirty="0"/>
              <a:t> </a:t>
            </a:r>
            <a:r>
              <a:rPr lang="en-US" dirty="0" err="1"/>
              <a:t>jednotek</a:t>
            </a:r>
            <a:r>
              <a:rPr lang="en-US" dirty="0"/>
              <a:t> pro split </a:t>
            </a:r>
            <a:r>
              <a:rPr lang="en-US" dirty="0" err="1"/>
              <a:t>systémy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5E51013-D714-4F5F-BBC1-670ADFCA3955}"/>
              </a:ext>
            </a:extLst>
          </p:cNvPr>
          <p:cNvSpPr txBox="1">
            <a:spLocks/>
          </p:cNvSpPr>
          <p:nvPr/>
        </p:nvSpPr>
        <p:spPr>
          <a:xfrm>
            <a:off x="1382283" y="1844675"/>
            <a:ext cx="2592388" cy="4392614"/>
          </a:xfrm>
          <a:prstGeom prst="rect">
            <a:avLst/>
          </a:prstGeom>
          <a:solidFill>
            <a:srgbClr val="FF9900"/>
          </a:solidFill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</a:rPr>
              <a:t>MINI-LINK 6363</a:t>
            </a:r>
          </a:p>
          <a:p>
            <a:pPr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</a:rPr>
              <a:t>Vysoký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vysílací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výkon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6 – 42 and 80 GHz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112 MHz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4k/8k QAM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1.4 Gbps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7AE4E5B-410E-4E77-8083-FB37D69B5AF1}"/>
              </a:ext>
            </a:extLst>
          </p:cNvPr>
          <p:cNvSpPr txBox="1">
            <a:spLocks/>
          </p:cNvSpPr>
          <p:nvPr/>
        </p:nvSpPr>
        <p:spPr>
          <a:xfrm>
            <a:off x="4571149" y="1844673"/>
            <a:ext cx="2592388" cy="4392616"/>
          </a:xfrm>
          <a:prstGeom prst="rect">
            <a:avLst/>
          </a:prstGeom>
          <a:solidFill>
            <a:srgbClr val="0000CC"/>
          </a:solidFill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</a:rPr>
              <a:t>MINI-LINK 6365</a:t>
            </a:r>
          </a:p>
          <a:p>
            <a:pPr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</a:rPr>
              <a:t>Vysoký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vysílací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výkon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</a:rPr>
              <a:t>Agregace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kanálů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6 – 42 GHz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224 / 2x 112 MHz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8k QAM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2.5 Gbps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67D5493-E83C-4E4D-8997-9C764543079A}"/>
              </a:ext>
            </a:extLst>
          </p:cNvPr>
          <p:cNvSpPr txBox="1">
            <a:spLocks/>
          </p:cNvSpPr>
          <p:nvPr/>
        </p:nvSpPr>
        <p:spPr>
          <a:xfrm>
            <a:off x="7748590" y="1844675"/>
            <a:ext cx="2592388" cy="4392614"/>
          </a:xfrm>
          <a:prstGeom prst="rect">
            <a:avLst/>
          </a:prstGeom>
          <a:solidFill>
            <a:srgbClr val="008000"/>
          </a:solidFill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</a:rPr>
              <a:t>MINI-LINK 6364</a:t>
            </a:r>
          </a:p>
          <a:p>
            <a:pPr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</a:rPr>
              <a:t>Vysoký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vysílací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výkon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</a:rPr>
              <a:t>Agregace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kanálů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</a:rPr>
              <a:t>Přeladitelnost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přes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celé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pásmo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13 – 18 GHz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224 / 2x 112 MHz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8k QAM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2.5 Gbps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9DF621-736B-4D27-8141-CD39837CAA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475" y="3234970"/>
            <a:ext cx="1620000" cy="16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933F23-2938-4E59-9407-BBD996BC7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342" y="3234970"/>
            <a:ext cx="1620000" cy="16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F4FC9C-6FC3-4317-830B-C680CE83D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5577" y="3234970"/>
            <a:ext cx="1620000" cy="1620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142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1"/>
    </mc:Choice>
    <mc:Fallback xmlns="">
      <p:transition spd="slow" advTm="1132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D87057E8-5F04-4D00-9DB2-FEC5A75E22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 bwMode="auto">
          <a:xfrm>
            <a:off x="345501" y="3322578"/>
            <a:ext cx="11703064" cy="3505038"/>
          </a:xfrm>
          <a:prstGeom prst="roundRect">
            <a:avLst>
              <a:gd name="adj" fmla="val 9853"/>
            </a:avLst>
          </a:prstGeom>
          <a:solidFill>
            <a:srgbClr val="0070C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4" y="476250"/>
            <a:ext cx="9605353" cy="10810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MINI-LINK 6352 – </a:t>
            </a:r>
            <a:r>
              <a:rPr lang="en-US" dirty="0" err="1">
                <a:solidFill>
                  <a:schemeClr val="bg1"/>
                </a:solidFill>
              </a:rPr>
              <a:t>rádia</a:t>
            </a:r>
            <a:r>
              <a:rPr lang="en-US" dirty="0">
                <a:solidFill>
                  <a:schemeClr val="bg1"/>
                </a:solidFill>
              </a:rPr>
              <a:t> pro E </a:t>
            </a:r>
            <a:r>
              <a:rPr lang="en-US" dirty="0" err="1">
                <a:solidFill>
                  <a:schemeClr val="bg1"/>
                </a:solidFill>
              </a:rPr>
              <a:t>pásmo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67945" y="1041036"/>
            <a:ext cx="1697667" cy="1635485"/>
            <a:chOff x="3071528" y="1403215"/>
            <a:chExt cx="1697667" cy="1635485"/>
          </a:xfrm>
        </p:grpSpPr>
        <p:sp>
          <p:nvSpPr>
            <p:cNvPr id="14" name="Oval 47"/>
            <p:cNvSpPr>
              <a:spLocks noChangeArrowheads="1"/>
            </p:cNvSpPr>
            <p:nvPr/>
          </p:nvSpPr>
          <p:spPr bwMode="auto">
            <a:xfrm>
              <a:off x="3071528" y="1403215"/>
              <a:ext cx="1697667" cy="1635485"/>
            </a:xfrm>
            <a:prstGeom prst="ellipse">
              <a:avLst/>
            </a:prstGeom>
            <a:solidFill>
              <a:srgbClr val="89BA17">
                <a:alpha val="39000"/>
              </a:srgbClr>
            </a:solidFill>
            <a:ln w="2921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46"/>
            <p:cNvSpPr>
              <a:spLocks noChangeArrowheads="1"/>
            </p:cNvSpPr>
            <p:nvPr/>
          </p:nvSpPr>
          <p:spPr bwMode="auto">
            <a:xfrm>
              <a:off x="3196810" y="1530824"/>
              <a:ext cx="1456545" cy="140319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85767" y="3403697"/>
          <a:ext cx="11360731" cy="342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992">
                  <a:extLst>
                    <a:ext uri="{9D8B030D-6E8A-4147-A177-3AD203B41FA5}">
                      <a16:colId xmlns:a16="http://schemas.microsoft.com/office/drawing/2014/main" val="3987366329"/>
                    </a:ext>
                  </a:extLst>
                </a:gridCol>
                <a:gridCol w="3042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491">
                  <a:extLst>
                    <a:ext uri="{9D8B030D-6E8A-4147-A177-3AD203B41FA5}">
                      <a16:colId xmlns:a16="http://schemas.microsoft.com/office/drawing/2014/main" val="3715797695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Interfaces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 x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Opto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(1/10GE)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 x PoE (1GE)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 x O&amp;M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 x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Opto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(1/10GE)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 x PoE (1GE)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 x O&amp;M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XPIC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 x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Opto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(1/10GE)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 x PoE (1GE)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 x O&amp;M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XPIC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Modulation &amp; CS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BPSK/2 - 512 QAM &amp; 125-2000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BPSK/2 - 512 QAM &amp; 125-2000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BPSK/2 - 1024 QAM &amp; 62.5-2000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Capacity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1+0: 10 Gbps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2+0: 10 Gbps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1+0: 10 Gbps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2+0: 10 Gbps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2x(1+0) XPIC: 20 Gbps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1+0: 10 Gbps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2+0: 10 Gbps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2x(1+0) XPIC: 20 Gbps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39554"/>
                  </a:ext>
                </a:extLst>
              </a:tr>
              <a:tr h="12293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Configurations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1+0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 with EQP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1+0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 &amp; XPIC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 with EQP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 &amp; XPIC with EQP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2x(1+0) XPIC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1+0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 &amp; XPIC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 with EQP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2+0 RLB &amp; XPIC with EQP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2x(1+0) XPIC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60355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Output power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-10 to +18 dBm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-10 to +18 dBm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-10 to +21 dBm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44483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443637" y="2719847"/>
            <a:ext cx="1874966" cy="5847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MINI-LINK 6352/2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103880-380A-4F8B-951C-1712A830CDCE}"/>
              </a:ext>
            </a:extLst>
          </p:cNvPr>
          <p:cNvGrpSpPr/>
          <p:nvPr/>
        </p:nvGrpSpPr>
        <p:grpSpPr>
          <a:xfrm>
            <a:off x="3732732" y="1066384"/>
            <a:ext cx="1697667" cy="1635485"/>
            <a:chOff x="3071528" y="1403215"/>
            <a:chExt cx="1697667" cy="1635485"/>
          </a:xfrm>
        </p:grpSpPr>
        <p:sp>
          <p:nvSpPr>
            <p:cNvPr id="43" name="Oval 47">
              <a:extLst>
                <a:ext uri="{FF2B5EF4-FFF2-40B4-BE49-F238E27FC236}">
                  <a16:creationId xmlns:a16="http://schemas.microsoft.com/office/drawing/2014/main" id="{1748B86E-0330-4C5F-9EEE-66F1CCC9E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528" y="1403215"/>
              <a:ext cx="1697667" cy="1635485"/>
            </a:xfrm>
            <a:prstGeom prst="ellipse">
              <a:avLst/>
            </a:prstGeom>
            <a:solidFill>
              <a:srgbClr val="89BA17">
                <a:alpha val="39000"/>
              </a:srgbClr>
            </a:solidFill>
            <a:ln w="2921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01617479-9115-48EB-A812-E407E102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810" y="1530824"/>
              <a:ext cx="1456545" cy="140319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9A7854-AF95-4DCE-800B-714EE9CCB68A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850" y="457200"/>
            <a:ext cx="200025" cy="2857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7E3973C-64B4-4C42-84C0-32D281746D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372" y="1167546"/>
            <a:ext cx="1403195" cy="14031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58CE76D-D3A8-4D80-A2B2-57DF9B29D9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856" y="1167546"/>
            <a:ext cx="1403195" cy="14031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B7C56-DFCC-4F1C-8079-3E1C40503D4C}"/>
              </a:ext>
            </a:extLst>
          </p:cNvPr>
          <p:cNvGrpSpPr/>
          <p:nvPr/>
        </p:nvGrpSpPr>
        <p:grpSpPr>
          <a:xfrm>
            <a:off x="9320514" y="1042824"/>
            <a:ext cx="1697667" cy="1635485"/>
            <a:chOff x="3071528" y="1403215"/>
            <a:chExt cx="1697667" cy="1635485"/>
          </a:xfrm>
        </p:grpSpPr>
        <p:sp>
          <p:nvSpPr>
            <p:cNvPr id="18" name="Oval 47">
              <a:extLst>
                <a:ext uri="{FF2B5EF4-FFF2-40B4-BE49-F238E27FC236}">
                  <a16:creationId xmlns:a16="http://schemas.microsoft.com/office/drawing/2014/main" id="{0BBFE5AA-487A-450E-AE28-93994CB99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528" y="1403215"/>
              <a:ext cx="1697667" cy="1635485"/>
            </a:xfrm>
            <a:prstGeom prst="ellipse">
              <a:avLst/>
            </a:prstGeom>
            <a:solidFill>
              <a:srgbClr val="89BA17">
                <a:alpha val="39000"/>
              </a:srgbClr>
            </a:solidFill>
            <a:ln w="2921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46">
              <a:extLst>
                <a:ext uri="{FF2B5EF4-FFF2-40B4-BE49-F238E27FC236}">
                  <a16:creationId xmlns:a16="http://schemas.microsoft.com/office/drawing/2014/main" id="{A76E984D-DC4E-4CFB-B88C-0E4B922D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810" y="1530824"/>
              <a:ext cx="1456545" cy="140319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0028526-C0C3-480F-99DE-CBC8FA9B2844}"/>
              </a:ext>
            </a:extLst>
          </p:cNvPr>
          <p:cNvSpPr txBox="1"/>
          <p:nvPr/>
        </p:nvSpPr>
        <p:spPr>
          <a:xfrm>
            <a:off x="9296206" y="2719847"/>
            <a:ext cx="1874966" cy="5847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MINI-LINK 6352/3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3CDBCF-3F3E-4BB5-807D-7BDA854029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425" y="1169334"/>
            <a:ext cx="1403195" cy="140319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9448587-A485-4B56-920D-484916D908E4}"/>
              </a:ext>
            </a:extLst>
          </p:cNvPr>
          <p:cNvSpPr txBox="1"/>
          <p:nvPr/>
        </p:nvSpPr>
        <p:spPr>
          <a:xfrm>
            <a:off x="3538654" y="2719847"/>
            <a:ext cx="1874966" cy="5847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MINI-LINK 6352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63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mwonm\AppData\Local\Temp\Templafy\PowerPointVsto\Assets\tempsvg609a4ddd40b26.svg"/>
</p:tagLst>
</file>

<file path=ppt/theme/theme1.xml><?xml version="1.0" encoding="utf-8"?>
<a:theme xmlns:a="http://schemas.openxmlformats.org/drawingml/2006/main" name="PresentationTemplate2017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buNone/>
          <a:defRPr dirty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0" indent="0" algn="l">
          <a:buNone/>
          <a:defRPr dirty="0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050925554934895","enableDocumentContentUpdater":true,"version":"1.9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260122995618811","enableDocumentContentUpdater":true,"version":"1.9"}]]></TemplafySlideTemplateConfiguration>
</file>

<file path=customXml/item1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7037983905678162","enableDocumentContentUpdater":true,"version":"1.9"}]]></TemplafySlideTemplateConfiguration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1" ma:contentTypeDescription="Create a new document." ma:contentTypeScope="" ma:versionID="68a846b975701f5830f42087ef645484">
  <xsd:schema xmlns:xsd="http://www.w3.org/2001/XMLSchema" xmlns:xs="http://www.w3.org/2001/XMLSchema" xmlns:p="http://schemas.microsoft.com/office/2006/metadata/properties" xmlns:ns3="6f846979-0e6f-42ff-8b87-e1893efeda99" xmlns:ns4="db33437f-65a5-48c5-b537-19efd290f967" targetNamespace="http://schemas.microsoft.com/office/2006/metadata/properties" ma:root="true" ma:fieldsID="654e35385dcf7a7854009d93f1825341" ns3:_="" ns4:_="">
    <xsd:import namespace="6f846979-0e6f-42ff-8b87-e1893efeda99"/>
    <xsd:import namespace="db33437f-65a5-48c5-b537-19efd290f9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3437f-65a5-48c5-b537-19efd290f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defaultValue":"1","hideIfNoUserInteractionRequired":false,"distinct":true,"required":false,"autoSelectFirstOption":false,"helpTexts":{"prefix":"","postfix":"If no external confidentiality class then please choose the blank value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If the document type differs from the default value, click on the X to delete and type/choose another type."},"spacing":{},"dataSource":"PowerPoint Document Type","type":"comboBox","name":"DocTypePresentation","label":"Document Type Presentation","fullyQualifiedName":"DocTypePresentation"},{"required":false,"placeholder":"","lines":0,"helpTexts":{"prefix":"","postfix":"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The language code will be appended to the Document No.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0pGxs1uoQmsPQrq1hL70Gw=="},{"name":"ConfidentialityClass","value":"5wlu7ZdPxHQj1W0w+yTNSg=="},{"name":"DocTypePresentation","value":"yGgw7qhdpMFbEq5MKwTl1w=="},{"name":"LanguageCode","value":"1BXsXOBeMZq1n/NuTboQeQ=="},{"name":"Date","value":"852Bpv1/iUFmFE/Q/PF4Ew=="},{"name":"TemplateType","value":"PxVEvJY8nE7m/hY9622Sng=="},{"name":"DocTitle","value":"PxVEvJY8nE7m/hY9622Sng=="},{"name":"TotalPageNo","value":"PxVEvJY8nE7m/hY9622Sng=="},{"name":"Prepared","value":"Y1522wTKVCa1lb9SOQNj5Q=="}]}]]></Templafy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037983905221558","enableDocumentContentUpdater":true,"version":"1.9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037983905221557","enableDocumentContentUpdater":true,"version":"1.9"}]]></TemplafySlideTemplate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171128435648944","enableDocumentContentUpdater":true,"version":"1.9"}]]></TemplafySlideTemplateConfiguration>
</file>

<file path=customXml/item8.xml><?xml version="1.0" encoding="utf-8"?>
<TemplafyTemplateConfiguration><![CDATA[{"elementsMetadata":[{"type":"shape","id":"31c0e32a-68ac-4c88-bdc1-17538907d5ef","elementConfiguration":{"inheritDimensions":"inheritNone","height":"1.34 cm","binding":"Form.LogoInsertion.Pplogoname","disableUpdates":false,"type":"image"}}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],"templateName":"New presentation (Standard landscape)","templateDescription":"","enableDocumentContentUpdater":true,"version":"1.9"}]]></Templafy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56F2EE69-0CCA-4F48-BE22-EC4A886C57A7}">
  <ds:schemaRefs>
    <ds:schemaRef ds:uri="6f846979-0e6f-42ff-8b87-e1893efeda9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b33437f-65a5-48c5-b537-19efd290f967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10.xml><?xml version="1.0" encoding="utf-8"?>
<ds:datastoreItem xmlns:ds="http://schemas.openxmlformats.org/officeDocument/2006/customXml" ds:itemID="{32BA7684-6BE4-4F73-B22E-30934AB379B8}">
  <ds:schemaRefs/>
</ds:datastoreItem>
</file>

<file path=customXml/itemProps11.xml><?xml version="1.0" encoding="utf-8"?>
<ds:datastoreItem xmlns:ds="http://schemas.openxmlformats.org/officeDocument/2006/customXml" ds:itemID="{03AF3FDC-ACD1-46F3-A43E-782322DF9816}">
  <ds:schemaRefs/>
</ds:datastoreItem>
</file>

<file path=customXml/itemProps12.xml><?xml version="1.0" encoding="utf-8"?>
<ds:datastoreItem xmlns:ds="http://schemas.openxmlformats.org/officeDocument/2006/customXml" ds:itemID="{822D38AD-8010-4CD3-BD6B-117CB8DF70A4}">
  <ds:schemaRefs/>
</ds:datastoreItem>
</file>

<file path=customXml/itemProps13.xml><?xml version="1.0" encoding="utf-8"?>
<ds:datastoreItem xmlns:ds="http://schemas.openxmlformats.org/officeDocument/2006/customXml" ds:itemID="{847502A6-7CBE-43AF-BDF6-4D4423521D8C}">
  <ds:schemaRefs/>
</ds:datastoreItem>
</file>

<file path=customXml/itemProps14.xml><?xml version="1.0" encoding="utf-8"?>
<ds:datastoreItem xmlns:ds="http://schemas.openxmlformats.org/officeDocument/2006/customXml" ds:itemID="{FCD8CE7A-DF32-4247-B794-DF8BBD48DAEC}">
  <ds:schemaRefs/>
</ds:datastoreItem>
</file>

<file path=customXml/itemProps15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16.xml><?xml version="1.0" encoding="utf-8"?>
<ds:datastoreItem xmlns:ds="http://schemas.openxmlformats.org/officeDocument/2006/customXml" ds:itemID="{1CE36EA9-2186-4EB1-871A-8AE59C2A13BB}">
  <ds:schemaRefs/>
</ds:datastoreItem>
</file>

<file path=customXml/itemProps17.xml><?xml version="1.0" encoding="utf-8"?>
<ds:datastoreItem xmlns:ds="http://schemas.openxmlformats.org/officeDocument/2006/customXml" ds:itemID="{72C74149-EDE7-4109-AD64-67F91BB20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db33437f-65a5-48c5-b537-19efd290f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8.xml><?xml version="1.0" encoding="utf-8"?>
<ds:datastoreItem xmlns:ds="http://schemas.openxmlformats.org/officeDocument/2006/customXml" ds:itemID="{58CC0B31-82B9-497A-9A2E-F3F72D0BBDAD}">
  <ds:schemaRefs/>
</ds:datastoreItem>
</file>

<file path=customXml/itemProps19.xml><?xml version="1.0" encoding="utf-8"?>
<ds:datastoreItem xmlns:ds="http://schemas.openxmlformats.org/officeDocument/2006/customXml" ds:itemID="{C99E78A0-C9D4-446F-B674-4DD3E2B46C5D}">
  <ds:schemaRefs/>
</ds:datastoreItem>
</file>

<file path=customXml/itemProps2.xml><?xml version="1.0" encoding="utf-8"?>
<ds:datastoreItem xmlns:ds="http://schemas.openxmlformats.org/officeDocument/2006/customXml" ds:itemID="{C09F197C-6A49-47D0-B877-F88807989676}">
  <ds:schemaRefs/>
</ds:datastoreItem>
</file>

<file path=customXml/itemProps3.xml><?xml version="1.0" encoding="utf-8"?>
<ds:datastoreItem xmlns:ds="http://schemas.openxmlformats.org/officeDocument/2006/customXml" ds:itemID="{01FA9D0A-5FA0-4AE5-B215-4DFC65988A5A}">
  <ds:schemaRefs/>
</ds:datastoreItem>
</file>

<file path=customXml/itemProps4.xml><?xml version="1.0" encoding="utf-8"?>
<ds:datastoreItem xmlns:ds="http://schemas.openxmlformats.org/officeDocument/2006/customXml" ds:itemID="{D92C3DF5-A179-4E2D-BD20-07044B39171F}">
  <ds:schemaRefs/>
</ds:datastoreItem>
</file>

<file path=customXml/itemProps5.xml><?xml version="1.0" encoding="utf-8"?>
<ds:datastoreItem xmlns:ds="http://schemas.openxmlformats.org/officeDocument/2006/customXml" ds:itemID="{683FEB75-8CFA-449C-A6B1-B1E4A86A58A1}">
  <ds:schemaRefs/>
</ds:datastoreItem>
</file>

<file path=customXml/itemProps6.xml><?xml version="1.0" encoding="utf-8"?>
<ds:datastoreItem xmlns:ds="http://schemas.openxmlformats.org/officeDocument/2006/customXml" ds:itemID="{72516535-7702-46AF-9B1F-8623A67A824E}">
  <ds:schemaRefs/>
</ds:datastoreItem>
</file>

<file path=customXml/itemProps7.xml><?xml version="1.0" encoding="utf-8"?>
<ds:datastoreItem xmlns:ds="http://schemas.openxmlformats.org/officeDocument/2006/customXml" ds:itemID="{C750C5DC-043F-4BD3-940C-EB6F7625E286}">
  <ds:schemaRefs/>
</ds:datastoreItem>
</file>

<file path=customXml/itemProps8.xml><?xml version="1.0" encoding="utf-8"?>
<ds:datastoreItem xmlns:ds="http://schemas.openxmlformats.org/officeDocument/2006/customXml" ds:itemID="{07958A4E-FAB1-42E4-B6B5-29B01F63F87B}">
  <ds:schemaRefs/>
</ds:datastoreItem>
</file>

<file path=customXml/itemProps9.xml><?xml version="1.0" encoding="utf-8"?>
<ds:datastoreItem xmlns:ds="http://schemas.openxmlformats.org/officeDocument/2006/customXml" ds:itemID="{B9AEDDE3-EA02-4A8F-B8F8-0606A0AA45F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32396</TotalTime>
  <Words>1415</Words>
  <Application>Microsoft Office PowerPoint</Application>
  <PresentationFormat>Širokoúhlá obrazovka</PresentationFormat>
  <Paragraphs>424</Paragraphs>
  <Slides>16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Ericsson Hilda Light</vt:lpstr>
      <vt:lpstr>Ericsson Hilda</vt:lpstr>
      <vt:lpstr>Arial</vt:lpstr>
      <vt:lpstr>Ericsson Capital TT</vt:lpstr>
      <vt:lpstr>Ericsson Technical Icons</vt:lpstr>
      <vt:lpstr>PresentationTemplate2017</vt:lpstr>
      <vt:lpstr>MINI-LINK 6371    Vnější jednotka pro standardní pásma a multiband systémy 6 – 80GHz</vt:lpstr>
      <vt:lpstr>MINI-LINK  6000 -   Mikrovlnný systém pro transportní sítě 5G</vt:lpstr>
      <vt:lpstr>MINI-LINK 6371 Vysokokapacitní vnější jednotka</vt:lpstr>
      <vt:lpstr>MINI-LINK 6371  Vysokokapacitní vnější jednotka</vt:lpstr>
      <vt:lpstr>Možnosti instalace jednotek  MINI-LINK 6371 a MINI-LINK 6366/4</vt:lpstr>
      <vt:lpstr>MINI-LINK 6371 – 1+0 do dvou směrů</vt:lpstr>
      <vt:lpstr>MINI-LINK 6651/4</vt:lpstr>
      <vt:lpstr>Portfolio vnějších jednotek pro split systémy</vt:lpstr>
      <vt:lpstr>MINI-LINK 6352 – rádia pro E pásmo</vt:lpstr>
      <vt:lpstr>Multi-band Booster – Kombinace frekvenční pásem</vt:lpstr>
      <vt:lpstr>(hierarchický) Radio Link Bonding (h)RLB MINI-LINK 6371</vt:lpstr>
      <vt:lpstr>MINI-LINK 6371 – multiband booster do dvou směrů</vt:lpstr>
      <vt:lpstr>MINI-LINK 6651/4 – multiband booster do dvou směrů</vt:lpstr>
      <vt:lpstr>MINI-LINK 6371 &amp; MINI-LINK 6651/4 – multiband standardní pásmo 224MHz</vt:lpstr>
      <vt:lpstr>MINI-LINK 6371 &amp; MINI-LINK 6651/4 – multiband</vt:lpstr>
      <vt:lpstr>Prezentace aplikace PowerPoint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Futuretec 2022</dc:title>
  <dc:creator>Jaroslav Svarc</dc:creator>
  <cp:keywords/>
  <dc:description>Ucs
Rev</dc:description>
  <cp:lastModifiedBy>Jakub Rejzek</cp:lastModifiedBy>
  <cp:revision>1121</cp:revision>
  <dcterms:created xsi:type="dcterms:W3CDTF">2019-04-23T15:12:54Z</dcterms:created>
  <dcterms:modified xsi:type="dcterms:W3CDTF">2022-06-16T20:09:51Z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Identity">
    <vt:lpwstr> </vt:lpwstr>
  </property>
  <property fmtid="{D5CDD505-2E9C-101B-9397-08002B2CF9AE}" pid="3" name="ContentTypeId">
    <vt:lpwstr>0x0101003AA7AC0C743A294CADF60F661720E3E6</vt:lpwstr>
  </property>
  <property fmtid="{D5CDD505-2E9C-101B-9397-08002B2CF9AE}" pid="4" name="DocumentDataTemplate">
    <vt:lpwstr>true</vt:lpwstr>
  </property>
  <property fmtid="{D5CDD505-2E9C-101B-9397-08002B2CF9AE}" pid="5" name="TemplafyTimeStamp">
    <vt:lpwstr>2019-11-19T09:14:07.2291793Z</vt:lpwstr>
  </property>
  <property fmtid="{D5CDD505-2E9C-101B-9397-08002B2CF9AE}" pid="6" name="TemplafyTenantId">
    <vt:lpwstr>ericsson</vt:lpwstr>
  </property>
  <property fmtid="{D5CDD505-2E9C-101B-9397-08002B2CF9AE}" pid="7" name="TemplafyTemplateId">
    <vt:lpwstr>637037983894866703</vt:lpwstr>
  </property>
  <property fmtid="{D5CDD505-2E9C-101B-9397-08002B2CF9AE}" pid="8" name="TemplafyUserProfileId">
    <vt:lpwstr>637104521694867036</vt:lpwstr>
  </property>
  <property fmtid="{D5CDD505-2E9C-101B-9397-08002B2CF9AE}" pid="9" name="TemplafyLanguageCode">
    <vt:lpwstr>en-US</vt:lpwstr>
  </property>
  <property fmtid="{D5CDD505-2E9C-101B-9397-08002B2CF9AE}" pid="10" name="FooterText">
    <vt:lpwstr>true</vt:lpwstr>
  </property>
  <property fmtid="{D5CDD505-2E9C-101B-9397-08002B2CF9AE}" pid="11" name="SecurityClass">
    <vt:lpwstr>Ericsson Internal</vt:lpwstr>
  </property>
  <property fmtid="{D5CDD505-2E9C-101B-9397-08002B2CF9AE}" pid="12" name="DocNo">
    <vt:lpwstr> Ucs</vt:lpwstr>
  </property>
  <property fmtid="{D5CDD505-2E9C-101B-9397-08002B2CF9AE}" pid="13" name="Checked">
    <vt:lpwstr/>
  </property>
  <property fmtid="{D5CDD505-2E9C-101B-9397-08002B2CF9AE}" pid="14" name="Reference">
    <vt:lpwstr/>
  </property>
  <property fmtid="{D5CDD505-2E9C-101B-9397-08002B2CF9AE}" pid="15" name="Keyword">
    <vt:lpwstr/>
  </property>
  <property fmtid="{D5CDD505-2E9C-101B-9397-08002B2CF9AE}" pid="16" name="DocumentType">
    <vt:lpwstr>Presentation2011</vt:lpwstr>
  </property>
  <property fmtid="{D5CDD505-2E9C-101B-9397-08002B2CF9AE}" pid="17" name="Language">
    <vt:lpwstr>EnglishUS</vt:lpwstr>
  </property>
  <property fmtid="{D5CDD505-2E9C-101B-9397-08002B2CF9AE}" pid="18" name="TemplateID">
    <vt:lpwstr>FALSE</vt:lpwstr>
  </property>
  <property fmtid="{D5CDD505-2E9C-101B-9397-08002B2CF9AE}" pid="19" name="ConfCtrl">
    <vt:lpwstr>FALSE</vt:lpwstr>
  </property>
  <property fmtid="{D5CDD505-2E9C-101B-9397-08002B2CF9AE}" pid="20" name="DocTitle">
    <vt:lpwstr>false</vt:lpwstr>
  </property>
  <property fmtid="{D5CDD505-2E9C-101B-9397-08002B2CF9AE}" pid="21" name="IsDocument">
    <vt:lpwstr>false</vt:lpwstr>
  </property>
  <property fmtid="{D5CDD505-2E9C-101B-9397-08002B2CF9AE}" pid="22" name="IsPresentation">
    <vt:lpwstr>true</vt:lpwstr>
  </property>
  <property fmtid="{D5CDD505-2E9C-101B-9397-08002B2CF9AE}" pid="23" name="PageNumberVisible">
    <vt:lpwstr>PageX</vt:lpwstr>
  </property>
  <property fmtid="{D5CDD505-2E9C-101B-9397-08002B2CF9AE}" pid="24" name="DocType">
    <vt:lpwstr>Proposal</vt:lpwstr>
  </property>
  <property fmtid="{D5CDD505-2E9C-101B-9397-08002B2CF9AE}" pid="25" name="TemplateVersion">
    <vt:lpwstr>R2A</vt:lpwstr>
  </property>
  <property fmtid="{D5CDD505-2E9C-101B-9397-08002B2CF9AE}" pid="26" name="PackageNo">
    <vt:lpwstr>LXA 119 603</vt:lpwstr>
  </property>
  <property fmtid="{D5CDD505-2E9C-101B-9397-08002B2CF9AE}" pid="27" name="PackageVersion">
    <vt:lpwstr>R6B</vt:lpwstr>
  </property>
  <property fmtid="{D5CDD505-2E9C-101B-9397-08002B2CF9AE}" pid="28" name="TemplateName">
    <vt:lpwstr>CXC 173 2731/1</vt:lpwstr>
  </property>
  <property fmtid="{D5CDD505-2E9C-101B-9397-08002B2CF9AE}" pid="29" name="BCategory">
    <vt:lpwstr>Research &amp; Development</vt:lpwstr>
  </property>
  <property fmtid="{D5CDD505-2E9C-101B-9397-08002B2CF9AE}" pid="30" name="DocName">
    <vt:lpwstr> </vt:lpwstr>
  </property>
  <property fmtid="{D5CDD505-2E9C-101B-9397-08002B2CF9AE}" pid="31" name="BSubject">
    <vt:lpwstr>Product, Service &amp; Solution Marketing</vt:lpwstr>
  </property>
  <property fmtid="{D5CDD505-2E9C-101B-9397-08002B2CF9AE}" pid="32" name="ExtConf">
    <vt:lpwstr/>
  </property>
  <property fmtid="{D5CDD505-2E9C-101B-9397-08002B2CF9AE}" pid="33" name="Title">
    <vt:lpwstr>Futuretec 2022</vt:lpwstr>
  </property>
  <property fmtid="{D5CDD505-2E9C-101B-9397-08002B2CF9AE}" pid="34" name="Prepared">
    <vt:lpwstr>Jaroslav Svarc</vt:lpwstr>
  </property>
  <property fmtid="{D5CDD505-2E9C-101B-9397-08002B2CF9AE}" pid="35" name="Date">
    <vt:lpwstr>2022-06-16</vt:lpwstr>
  </property>
  <property fmtid="{D5CDD505-2E9C-101B-9397-08002B2CF9AE}" pid="36" name="ApprovedBy">
    <vt:lpwstr/>
  </property>
  <property fmtid="{D5CDD505-2E9C-101B-9397-08002B2CF9AE}" pid="37" name="Revision">
    <vt:lpwstr/>
  </property>
</Properties>
</file>